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0" r:id="rId5"/>
    <p:sldMasterId id="2147483731" r:id="rId6"/>
    <p:sldMasterId id="214748373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5143500" cx="9144000"/>
  <p:notesSz cx="6858000" cy="9144000"/>
  <p:embeddedFontLst>
    <p:embeddedFont>
      <p:font typeface="Rubik Medium"/>
      <p:regular r:id="rId29"/>
      <p:bold r:id="rId30"/>
      <p:italic r:id="rId31"/>
      <p:boldItalic r:id="rId32"/>
    </p:embeddedFont>
    <p:embeddedFont>
      <p:font typeface="Rubik Light"/>
      <p:regular r:id="rId33"/>
      <p:bold r:id="rId34"/>
      <p:italic r:id="rId35"/>
      <p:boldItalic r:id="rId36"/>
    </p:embeddedFont>
    <p:embeddedFont>
      <p:font typeface="Lato"/>
      <p:regular r:id="rId37"/>
      <p:bold r:id="rId38"/>
      <p:italic r:id="rId39"/>
      <p:boldItalic r:id="rId40"/>
    </p:embeddedFont>
    <p:embeddedFont>
      <p:font typeface="Rubik Black"/>
      <p:bold r:id="rId41"/>
      <p:boldItalic r:id="rId42"/>
    </p:embeddedFont>
    <p:embeddedFont>
      <p:font typeface="Rubik"/>
      <p:regular r:id="rId43"/>
      <p:bold r:id="rId44"/>
      <p:italic r:id="rId45"/>
      <p:boldItalic r:id="rId46"/>
    </p:embeddedFont>
    <p:embeddedFont>
      <p:font typeface="Helvetica Neue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8AA29BD-6C89-41CC-A572-983916789526}">
  <a:tblStyle styleId="{78AA29BD-6C89-41CC-A572-9839167895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42" Type="http://schemas.openxmlformats.org/officeDocument/2006/relationships/font" Target="fonts/RubikBlack-boldItalic.fntdata"/><Relationship Id="rId41" Type="http://schemas.openxmlformats.org/officeDocument/2006/relationships/font" Target="fonts/RubikBlack-bold.fntdata"/><Relationship Id="rId44" Type="http://schemas.openxmlformats.org/officeDocument/2006/relationships/font" Target="fonts/Rubik-bold.fntdata"/><Relationship Id="rId43" Type="http://schemas.openxmlformats.org/officeDocument/2006/relationships/font" Target="fonts/Rubik-regular.fntdata"/><Relationship Id="rId46" Type="http://schemas.openxmlformats.org/officeDocument/2006/relationships/font" Target="fonts/Rubik-boldItalic.fntdata"/><Relationship Id="rId45" Type="http://schemas.openxmlformats.org/officeDocument/2006/relationships/font" Target="fonts/Rubik-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HelveticaNeueLight-bold.fntdata"/><Relationship Id="rId47" Type="http://schemas.openxmlformats.org/officeDocument/2006/relationships/font" Target="fonts/HelveticaNeueLight-regular.fntdata"/><Relationship Id="rId49" Type="http://schemas.openxmlformats.org/officeDocument/2006/relationships/font" Target="fonts/HelveticaNeueLigh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ubikMedium-italic.fntdata"/><Relationship Id="rId30" Type="http://schemas.openxmlformats.org/officeDocument/2006/relationships/font" Target="fonts/RubikMedium-bold.fntdata"/><Relationship Id="rId33" Type="http://schemas.openxmlformats.org/officeDocument/2006/relationships/font" Target="fonts/RubikLight-regular.fntdata"/><Relationship Id="rId32" Type="http://schemas.openxmlformats.org/officeDocument/2006/relationships/font" Target="fonts/RubikMedium-boldItalic.fntdata"/><Relationship Id="rId35" Type="http://schemas.openxmlformats.org/officeDocument/2006/relationships/font" Target="fonts/RubikLight-italic.fntdata"/><Relationship Id="rId34" Type="http://schemas.openxmlformats.org/officeDocument/2006/relationships/font" Target="fonts/RubikLight-bold.fntdata"/><Relationship Id="rId37" Type="http://schemas.openxmlformats.org/officeDocument/2006/relationships/font" Target="fonts/Lato-regular.fntdata"/><Relationship Id="rId36" Type="http://schemas.openxmlformats.org/officeDocument/2006/relationships/font" Target="fonts/RubikLight-boldItalic.fntdata"/><Relationship Id="rId39" Type="http://schemas.openxmlformats.org/officeDocument/2006/relationships/font" Target="fonts/Lato-italic.fntdata"/><Relationship Id="rId38" Type="http://schemas.openxmlformats.org/officeDocument/2006/relationships/font" Target="fonts/Lato-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font" Target="fonts/RubikMedium-regular.fntdata"/><Relationship Id="rId50" Type="http://schemas.openxmlformats.org/officeDocument/2006/relationships/font" Target="fonts/HelveticaNeueLight-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intive-fdv.com.ar/category/gestion-de-proyecto/" TargetMode="External"/><Relationship Id="rId3" Type="http://schemas.openxmlformats.org/officeDocument/2006/relationships/hyperlink" Target="https://es.wikipedia.org/wiki/T%C3%A9cnica_Pomodoro"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padlet.com/" TargetMode="External"/><Relationship Id="rId3" Type="http://schemas.openxmlformats.org/officeDocument/2006/relationships/hyperlink" Target="https://funretro.io/"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research.net/r/bloque-mentores" TargetMode="External"/><Relationship Id="rId3" Type="http://schemas.openxmlformats.org/officeDocument/2006/relationships/hyperlink" Target="https://es.research.net/r/bloque-tutor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J6Sp8zOjxyOxCHEJ4Se9xZebvY4RxmlpP0sNvlZscU/edit#slide=id.g6d7104af44_0_217"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652beb634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652beb634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sz="1800">
              <a:latin typeface="Rubik Light"/>
              <a:ea typeface="Rubik Light"/>
              <a:cs typeface="Rubik Light"/>
              <a:sym typeface="Rubik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652beb634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7652beb634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latin typeface="Rubik"/>
                <a:ea typeface="Rubik"/>
                <a:cs typeface="Rubik"/>
                <a:sym typeface="Rubik"/>
              </a:rPr>
              <a:t>Objetivo:</a:t>
            </a:r>
            <a:r>
              <a:rPr lang="es" sz="1400">
                <a:latin typeface="Rubik"/>
                <a:ea typeface="Rubik"/>
                <a:cs typeface="Rubik"/>
                <a:sym typeface="Rubik"/>
              </a:rPr>
              <a:t> que los/as estudiantes muestren en el proyector (o compartan pantalla) en dónde están trabados y que como clase (mentores + otros estudiantes) ayuden a destrabar. </a:t>
            </a:r>
            <a:endParaRPr sz="1400">
              <a:latin typeface="Rubik"/>
              <a:ea typeface="Rubik"/>
              <a:cs typeface="Rubik"/>
              <a:sym typeface="Rubik"/>
            </a:endParaRPr>
          </a:p>
          <a:p>
            <a:pPr indent="0" lvl="0" marL="0" rtl="0" algn="l">
              <a:lnSpc>
                <a:spcPct val="115000"/>
              </a:lnSpc>
              <a:spcBef>
                <a:spcPts val="0"/>
              </a:spcBef>
              <a:spcAft>
                <a:spcPts val="0"/>
              </a:spcAft>
              <a:buNone/>
            </a:pPr>
            <a:r>
              <a:t/>
            </a:r>
            <a:endParaRPr sz="1400">
              <a:latin typeface="Rubik"/>
              <a:ea typeface="Rubik"/>
              <a:cs typeface="Rubik"/>
              <a:sym typeface="Rubik"/>
            </a:endParaRPr>
          </a:p>
          <a:p>
            <a:pPr indent="0" lvl="0" marL="0" rtl="0" algn="l">
              <a:lnSpc>
                <a:spcPct val="115000"/>
              </a:lnSpc>
              <a:spcBef>
                <a:spcPts val="0"/>
              </a:spcBef>
              <a:spcAft>
                <a:spcPts val="0"/>
              </a:spcAft>
              <a:buNone/>
            </a:pPr>
            <a:r>
              <a:rPr lang="es" sz="1400">
                <a:latin typeface="Rubik"/>
                <a:ea typeface="Rubik"/>
                <a:cs typeface="Rubik"/>
                <a:sym typeface="Rubik"/>
              </a:rPr>
              <a:t>Opcionalmente, que se junten en grupos de tres o cuatro integrantes y resuelvan las dudas de cada uno/a.</a:t>
            </a:r>
            <a:endParaRPr sz="1400">
              <a:latin typeface="Rubik"/>
              <a:ea typeface="Rubik"/>
              <a:cs typeface="Rubik"/>
              <a:sym typeface="Rubik"/>
            </a:endParaRPr>
          </a:p>
          <a:p>
            <a:pPr indent="0" lvl="0" marL="0" rtl="0" algn="l">
              <a:lnSpc>
                <a:spcPct val="115000"/>
              </a:lnSpc>
              <a:spcBef>
                <a:spcPts val="0"/>
              </a:spcBef>
              <a:spcAft>
                <a:spcPts val="0"/>
              </a:spcAft>
              <a:buNone/>
            </a:pPr>
            <a:r>
              <a:t/>
            </a:r>
            <a:endParaRPr sz="1400">
              <a:latin typeface="Rubik"/>
              <a:ea typeface="Rubik"/>
              <a:cs typeface="Rubik"/>
              <a:sym typeface="Rubik"/>
            </a:endParaRPr>
          </a:p>
          <a:p>
            <a:pPr indent="0" lvl="0" marL="0" rtl="0" algn="l">
              <a:lnSpc>
                <a:spcPct val="115000"/>
              </a:lnSpc>
              <a:spcBef>
                <a:spcPts val="0"/>
              </a:spcBef>
              <a:spcAft>
                <a:spcPts val="0"/>
              </a:spcAft>
              <a:buNone/>
            </a:pPr>
            <a:r>
              <a:rPr lang="es" sz="1400">
                <a:solidFill>
                  <a:srgbClr val="E1446D"/>
                </a:solidFill>
                <a:latin typeface="Rubik"/>
                <a:ea typeface="Rubik"/>
                <a:cs typeface="Rubik"/>
                <a:sym typeface="Rubik"/>
              </a:rPr>
              <a:t>*TIP: hacer que otros/as estudiantes cuenten cómo lo resolvieron. Como mentores, pueden dar el visto bueno, hacer sugerencias o corregir según crean conveniente.</a:t>
            </a:r>
            <a:endParaRPr sz="1400">
              <a:solidFill>
                <a:srgbClr val="E1446D"/>
              </a:solidFill>
              <a:latin typeface="Rubik"/>
              <a:ea typeface="Rubik"/>
              <a:cs typeface="Rubik"/>
              <a:sym typeface="Rubik"/>
            </a:endParaRPr>
          </a:p>
          <a:p>
            <a:pPr indent="0" lvl="0" marL="0" rtl="0" algn="l">
              <a:lnSpc>
                <a:spcPct val="115000"/>
              </a:lnSpc>
              <a:spcBef>
                <a:spcPts val="0"/>
              </a:spcBef>
              <a:spcAft>
                <a:spcPts val="0"/>
              </a:spcAft>
              <a:buNone/>
            </a:pPr>
            <a:r>
              <a:t/>
            </a:r>
            <a:endParaRPr sz="1400">
              <a:latin typeface="Rubik"/>
              <a:ea typeface="Rubik"/>
              <a:cs typeface="Rubik"/>
              <a:sym typeface="Rubik"/>
            </a:endParaRPr>
          </a:p>
          <a:p>
            <a:pPr indent="0" lvl="0" marL="0" rtl="0" algn="l">
              <a:lnSpc>
                <a:spcPct val="115000"/>
              </a:lnSpc>
              <a:spcBef>
                <a:spcPts val="0"/>
              </a:spcBef>
              <a:spcAft>
                <a:spcPts val="0"/>
              </a:spcAft>
              <a:buNone/>
            </a:pPr>
            <a:r>
              <a:rPr b="1" lang="es" sz="1400">
                <a:latin typeface="Rubik"/>
                <a:ea typeface="Rubik"/>
                <a:cs typeface="Rubik"/>
                <a:sym typeface="Rubik"/>
              </a:rPr>
              <a:t>Como mentores/as y tutores/as, pueden cambiar la actividad que proponemos siempre y cuando respete el objetivo y el tiempo pautado </a:t>
            </a:r>
            <a:r>
              <a:rPr b="1" lang="es" sz="1400">
                <a:solidFill>
                  <a:srgbClr val="E1446D"/>
                </a:solidFill>
                <a:latin typeface="Rubik"/>
                <a:ea typeface="Rubik"/>
                <a:cs typeface="Rubik"/>
                <a:sym typeface="Rubik"/>
              </a:rPr>
              <a:t>(máximo 50 minutos).</a:t>
            </a:r>
            <a:r>
              <a:rPr b="1" lang="es" sz="1400">
                <a:latin typeface="Rubik"/>
                <a:ea typeface="Rubik"/>
                <a:cs typeface="Rubik"/>
                <a:sym typeface="Rubik"/>
              </a:rPr>
              <a:t> </a:t>
            </a:r>
            <a:endParaRPr b="1" sz="1400">
              <a:latin typeface="Rubik"/>
              <a:ea typeface="Rubik"/>
              <a:cs typeface="Rubik"/>
              <a:sym typeface="Rubik"/>
            </a:endParaRPr>
          </a:p>
          <a:p>
            <a:pPr indent="0" lvl="0" marL="0" rtl="0" algn="l">
              <a:lnSpc>
                <a:spcPct val="115000"/>
              </a:lnSpc>
              <a:spcBef>
                <a:spcPts val="0"/>
              </a:spcBef>
              <a:spcAft>
                <a:spcPts val="0"/>
              </a:spcAft>
              <a:buNone/>
            </a:pPr>
            <a:r>
              <a:t/>
            </a:r>
            <a:endParaRPr sz="1800">
              <a:latin typeface="Rubik Medium"/>
              <a:ea typeface="Rubik Medium"/>
              <a:cs typeface="Rubik Medium"/>
              <a:sym typeface="Rubik Medium"/>
            </a:endParaRPr>
          </a:p>
          <a:p>
            <a:pPr indent="0" lvl="0" marL="0" rtl="0" algn="l">
              <a:lnSpc>
                <a:spcPct val="115000"/>
              </a:lnSpc>
              <a:spcBef>
                <a:spcPts val="0"/>
              </a:spcBef>
              <a:spcAft>
                <a:spcPts val="0"/>
              </a:spcAft>
              <a:buNone/>
            </a:pPr>
            <a:r>
              <a:rPr lang="es">
                <a:solidFill>
                  <a:srgbClr val="009BDE"/>
                </a:solidFill>
                <a:latin typeface="Rubik"/>
                <a:ea typeface="Rubik"/>
                <a:cs typeface="Rubik"/>
                <a:sym typeface="Rubik"/>
              </a:rPr>
              <a:t>Como equipo docente evaluar:</a:t>
            </a:r>
            <a:r>
              <a:rPr lang="es">
                <a:latin typeface="Rubik"/>
                <a:ea typeface="Rubik"/>
                <a:cs typeface="Rubik"/>
                <a:sym typeface="Rubik"/>
              </a:rPr>
              <a:t> ¿Pudimos evacuar todas las dudas? ¿hay algún concepto que debamos reforzar la semana que viene?</a:t>
            </a:r>
            <a:endParaRPr>
              <a:latin typeface="Rubik"/>
              <a:ea typeface="Rubik"/>
              <a:cs typeface="Rubik"/>
              <a:sym typeface="Rubik"/>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7652beb634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652beb634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7652beb634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652beb634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200">
                <a:solidFill>
                  <a:srgbClr val="E1446D"/>
                </a:solidFill>
                <a:highlight>
                  <a:srgbClr val="FFFFFF"/>
                </a:highlight>
              </a:rPr>
              <a:t>Mentores y tutores:</a:t>
            </a:r>
            <a:r>
              <a:rPr lang="es" sz="1200">
                <a:solidFill>
                  <a:srgbClr val="434343"/>
                </a:solidFill>
                <a:highlight>
                  <a:srgbClr val="FFFFFF"/>
                </a:highlight>
              </a:rPr>
              <a:t> dado que cerramos el módulo de “Aprendizaje supervisado”, les sugerimos hacer una retro para que los estudiantes puedan expresarse y que ustedes tengan tiempo suficiente de hacer ajustes hasta terminar la carrera.</a:t>
            </a:r>
            <a:endParaRPr sz="1200">
              <a:solidFill>
                <a:srgbClr val="434343"/>
              </a:solidFill>
              <a:highlight>
                <a:srgbClr val="FFFFFF"/>
              </a:highlight>
            </a:endParaRPr>
          </a:p>
          <a:p>
            <a:pPr indent="0" lvl="0" marL="0" rtl="0" algn="l">
              <a:lnSpc>
                <a:spcPct val="115000"/>
              </a:lnSpc>
              <a:spcBef>
                <a:spcPts val="1800"/>
              </a:spcBef>
              <a:spcAft>
                <a:spcPts val="0"/>
              </a:spcAft>
              <a:buNone/>
            </a:pPr>
            <a:r>
              <a:t/>
            </a:r>
            <a:endParaRPr sz="1200">
              <a:solidFill>
                <a:srgbClr val="5E5E5E"/>
              </a:solidFill>
              <a:highlight>
                <a:srgbClr val="FFFFFF"/>
              </a:highlight>
            </a:endParaRPr>
          </a:p>
          <a:p>
            <a:pPr indent="0" lvl="0" marL="0" rtl="0" algn="l">
              <a:lnSpc>
                <a:spcPct val="115000"/>
              </a:lnSpc>
              <a:spcBef>
                <a:spcPts val="1800"/>
              </a:spcBef>
              <a:spcAft>
                <a:spcPts val="0"/>
              </a:spcAft>
              <a:buNone/>
            </a:pPr>
            <a:r>
              <a:rPr lang="es" sz="1200">
                <a:solidFill>
                  <a:srgbClr val="5E5E5E"/>
                </a:solidFill>
                <a:highlight>
                  <a:srgbClr val="FFFFFF"/>
                </a:highlight>
              </a:rPr>
              <a:t>La “retro” (retrospectiva) en el agilismo es un ejercicio de comunicación que tiene el objetivo de recapitular y mejorar el trabajo en equipo. Consiste en una reunión con un poco de introspección en la que se analiza qué es lo que funcionó y qué es lo que no. </a:t>
            </a:r>
            <a:r>
              <a:rPr b="1" lang="es" sz="1200">
                <a:solidFill>
                  <a:srgbClr val="5E5E5E"/>
                </a:solidFill>
                <a:highlight>
                  <a:srgbClr val="FFFFFF"/>
                </a:highlight>
              </a:rPr>
              <a:t>La idea es repasar el recorrido -en este caso de aprendizaje- para luego proyectar lo que viene hacia adelante. </a:t>
            </a:r>
            <a:endParaRPr b="1" sz="1200">
              <a:solidFill>
                <a:srgbClr val="5E5E5E"/>
              </a:solidFill>
              <a:highlight>
                <a:srgbClr val="FFFFFF"/>
              </a:highlight>
            </a:endParaRPr>
          </a:p>
          <a:p>
            <a:pPr indent="0" lvl="0" marL="0" rtl="0" algn="l">
              <a:spcBef>
                <a:spcPts val="1800"/>
              </a:spcBef>
              <a:spcAft>
                <a:spcPts val="0"/>
              </a:spcAft>
              <a:buNone/>
            </a:pPr>
            <a:r>
              <a:rPr lang="es" sz="1400">
                <a:latin typeface="Rubik"/>
                <a:ea typeface="Rubik"/>
                <a:cs typeface="Rubik"/>
                <a:sym typeface="Rubik"/>
              </a:rPr>
              <a:t>Una observación: los pensamientos pueden ser sobre su propia experiencia de aprendizaje, sobre la experiencia del grupo o sobre el contenido y las actividades que estuvieron realizando.</a:t>
            </a:r>
            <a:endParaRPr sz="1200">
              <a:solidFill>
                <a:srgbClr val="5E5E5E"/>
              </a:solidFill>
              <a:highlight>
                <a:schemeClr val="lt1"/>
              </a:highlight>
            </a:endParaRPr>
          </a:p>
          <a:p>
            <a:pPr indent="0" lvl="0" marL="0" rtl="0" algn="l">
              <a:spcBef>
                <a:spcPts val="0"/>
              </a:spcBef>
              <a:spcAft>
                <a:spcPts val="0"/>
              </a:spcAft>
              <a:buNone/>
            </a:pPr>
            <a:r>
              <a:t/>
            </a:r>
            <a:endParaRPr sz="1200">
              <a:solidFill>
                <a:srgbClr val="5E5E5E"/>
              </a:solidFill>
              <a:highlight>
                <a:schemeClr val="lt1"/>
              </a:highlight>
            </a:endParaRPr>
          </a:p>
          <a:p>
            <a:pPr indent="0" lvl="0" marL="0" rtl="0" algn="l">
              <a:spcBef>
                <a:spcPts val="0"/>
              </a:spcBef>
              <a:spcAft>
                <a:spcPts val="0"/>
              </a:spcAft>
              <a:buNone/>
            </a:pPr>
            <a:r>
              <a:rPr lang="es" sz="1200">
                <a:solidFill>
                  <a:srgbClr val="5E5E5E"/>
                </a:solidFill>
                <a:highlight>
                  <a:schemeClr val="lt1"/>
                </a:highlight>
              </a:rPr>
              <a:t>Sobre los 3 elementos en la práctica profesional </a:t>
            </a:r>
            <a:r>
              <a:rPr lang="es" sz="1200" u="sng">
                <a:solidFill>
                  <a:schemeClr val="accent5"/>
                </a:solidFill>
                <a:highlight>
                  <a:schemeClr val="lt1"/>
                </a:highlight>
                <a:hlinkClick r:id="rId2"/>
              </a:rPr>
              <a:t>(Fuente)</a:t>
            </a:r>
            <a:r>
              <a:rPr lang="es" sz="1200">
                <a:solidFill>
                  <a:srgbClr val="5E5E5E"/>
                </a:solidFill>
                <a:highlight>
                  <a:schemeClr val="lt1"/>
                </a:highlight>
              </a:rPr>
              <a:t>:</a:t>
            </a:r>
            <a:endParaRPr sz="1200">
              <a:solidFill>
                <a:srgbClr val="5E5E5E"/>
              </a:solidFill>
              <a:highlight>
                <a:schemeClr val="lt1"/>
              </a:highlight>
            </a:endParaRPr>
          </a:p>
          <a:p>
            <a:pPr indent="-304800" lvl="0" marL="457200" rtl="0" algn="l">
              <a:lnSpc>
                <a:spcPct val="115000"/>
              </a:lnSpc>
              <a:spcBef>
                <a:spcPts val="0"/>
              </a:spcBef>
              <a:spcAft>
                <a:spcPts val="0"/>
              </a:spcAft>
              <a:buClr>
                <a:srgbClr val="5E5E5E"/>
              </a:buClr>
              <a:buSzPts val="1200"/>
              <a:buChar char="●"/>
            </a:pPr>
            <a:r>
              <a:rPr lang="es" sz="1200">
                <a:solidFill>
                  <a:srgbClr val="5E5E5E"/>
                </a:solidFill>
                <a:highlight>
                  <a:schemeClr val="lt1"/>
                </a:highlight>
              </a:rPr>
              <a:t>Los “Mantener” (</a:t>
            </a:r>
            <a:r>
              <a:rPr i="1" lang="es" sz="1200">
                <a:solidFill>
                  <a:srgbClr val="5E5E5E"/>
                </a:solidFill>
                <a:highlight>
                  <a:schemeClr val="lt1"/>
                </a:highlight>
              </a:rPr>
              <a:t>Keep)</a:t>
            </a:r>
            <a:r>
              <a:rPr lang="es" sz="1200">
                <a:solidFill>
                  <a:srgbClr val="5E5E5E"/>
                </a:solidFill>
                <a:highlight>
                  <a:schemeClr val="lt1"/>
                </a:highlight>
              </a:rPr>
              <a:t> sirven para continuar un hábito o práctica eficiente. Por ejemplo, un Keep podría ser “continuar escribiendo tests automáticos”.</a:t>
            </a:r>
            <a:endParaRPr sz="1200">
              <a:solidFill>
                <a:srgbClr val="5E5E5E"/>
              </a:solidFill>
              <a:highlight>
                <a:schemeClr val="lt1"/>
              </a:highlight>
            </a:endParaRPr>
          </a:p>
          <a:p>
            <a:pPr indent="-304800" lvl="0" marL="457200" rtl="0" algn="l">
              <a:lnSpc>
                <a:spcPct val="115000"/>
              </a:lnSpc>
              <a:spcBef>
                <a:spcPts val="0"/>
              </a:spcBef>
              <a:spcAft>
                <a:spcPts val="0"/>
              </a:spcAft>
              <a:buClr>
                <a:srgbClr val="5E5E5E"/>
              </a:buClr>
              <a:buSzPts val="1200"/>
              <a:buChar char="●"/>
            </a:pPr>
            <a:r>
              <a:rPr lang="es" sz="1200">
                <a:solidFill>
                  <a:srgbClr val="5E5E5E"/>
                </a:solidFill>
                <a:highlight>
                  <a:schemeClr val="lt1"/>
                </a:highlight>
              </a:rPr>
              <a:t>Los “Mejorar” </a:t>
            </a:r>
            <a:r>
              <a:rPr i="1" lang="es" sz="1200">
                <a:solidFill>
                  <a:srgbClr val="5E5E5E"/>
                </a:solidFill>
                <a:highlight>
                  <a:schemeClr val="lt1"/>
                </a:highlight>
              </a:rPr>
              <a:t>(Fix)</a:t>
            </a:r>
            <a:r>
              <a:rPr lang="es" sz="1200">
                <a:solidFill>
                  <a:srgbClr val="5E5E5E"/>
                </a:solidFill>
                <a:highlight>
                  <a:schemeClr val="lt1"/>
                </a:highlight>
              </a:rPr>
              <a:t> sirven para resolver o solucionar una cuestión que no está funcionando actualmente. Por ejemplo, un Fix podría llegar a ser “asistir a horario a las daily meetings”.</a:t>
            </a:r>
            <a:endParaRPr sz="1200">
              <a:solidFill>
                <a:srgbClr val="5E5E5E"/>
              </a:solidFill>
              <a:highlight>
                <a:schemeClr val="lt1"/>
              </a:highlight>
            </a:endParaRPr>
          </a:p>
          <a:p>
            <a:pPr indent="-304800" lvl="0" marL="457200" rtl="0" algn="l">
              <a:lnSpc>
                <a:spcPct val="115000"/>
              </a:lnSpc>
              <a:spcBef>
                <a:spcPts val="0"/>
              </a:spcBef>
              <a:spcAft>
                <a:spcPts val="0"/>
              </a:spcAft>
              <a:buClr>
                <a:srgbClr val="5E5E5E"/>
              </a:buClr>
              <a:buSzPts val="1200"/>
              <a:buChar char="●"/>
            </a:pPr>
            <a:r>
              <a:rPr lang="es" sz="1200">
                <a:solidFill>
                  <a:srgbClr val="5E5E5E"/>
                </a:solidFill>
                <a:highlight>
                  <a:schemeClr val="lt1"/>
                </a:highlight>
              </a:rPr>
              <a:t>Los “Probar” </a:t>
            </a:r>
            <a:r>
              <a:rPr i="1" lang="es" sz="1200">
                <a:solidFill>
                  <a:srgbClr val="5E5E5E"/>
                </a:solidFill>
                <a:highlight>
                  <a:schemeClr val="lt1"/>
                </a:highlight>
              </a:rPr>
              <a:t>(Try)</a:t>
            </a:r>
            <a:r>
              <a:rPr lang="es" sz="1200">
                <a:solidFill>
                  <a:srgbClr val="5E5E5E"/>
                </a:solidFill>
                <a:highlight>
                  <a:schemeClr val="lt1"/>
                </a:highlight>
              </a:rPr>
              <a:t> funcionan cuando queremos implementar una mejora o una metodología nueva. Por ejemplo, un Try sería “probemos el </a:t>
            </a:r>
            <a:r>
              <a:rPr lang="es" sz="1200">
                <a:solidFill>
                  <a:srgbClr val="009CFF"/>
                </a:solidFill>
                <a:highlight>
                  <a:schemeClr val="lt1"/>
                </a:highlight>
                <a:uFill>
                  <a:noFill/>
                </a:uFill>
                <a:hlinkClick r:id="rId3"/>
              </a:rPr>
              <a:t>método pomodoro</a:t>
            </a:r>
            <a:r>
              <a:rPr lang="es" sz="1200">
                <a:solidFill>
                  <a:srgbClr val="5E5E5E"/>
                </a:solidFill>
                <a:highlight>
                  <a:schemeClr val="lt1"/>
                </a:highlight>
              </a:rPr>
              <a:t> para este proyecto”.</a:t>
            </a:r>
            <a:endParaRPr sz="1200">
              <a:solidFill>
                <a:srgbClr val="5E5E5E"/>
              </a:solidFill>
              <a:highlight>
                <a:schemeClr val="lt1"/>
              </a:highlight>
            </a:endParaRPr>
          </a:p>
          <a:p>
            <a:pPr indent="0" lvl="0" marL="0" rtl="0" algn="l">
              <a:spcBef>
                <a:spcPts val="2100"/>
              </a:spcBef>
              <a:spcAft>
                <a:spcPts val="0"/>
              </a:spcAft>
              <a:buNone/>
            </a:pPr>
            <a:r>
              <a:rPr b="1" lang="es" sz="1600">
                <a:solidFill>
                  <a:srgbClr val="E1446D"/>
                </a:solidFill>
                <a:latin typeface="Rubik"/>
                <a:ea typeface="Rubik"/>
                <a:cs typeface="Rubik"/>
                <a:sym typeface="Rubik"/>
              </a:rPr>
              <a:t>Mentores/as y Tutores/as: esta es una actividad sugerida. Pueden versionarla en la medida que respeten el objetivo de la actividad y el tiempo!</a:t>
            </a:r>
            <a:endParaRPr sz="1200">
              <a:solidFill>
                <a:srgbClr val="5E5E5E"/>
              </a:solidFill>
              <a:highlight>
                <a:schemeClr val="lt1"/>
              </a:highlight>
            </a:endParaRPr>
          </a:p>
          <a:p>
            <a:pPr indent="0" lvl="0" marL="0" rtl="0" algn="l">
              <a:lnSpc>
                <a:spcPct val="115000"/>
              </a:lnSpc>
              <a:spcBef>
                <a:spcPts val="0"/>
              </a:spcBef>
              <a:spcAft>
                <a:spcPts val="0"/>
              </a:spcAft>
              <a:buNone/>
            </a:pPr>
            <a:r>
              <a:t/>
            </a:r>
            <a:endParaRPr b="1" sz="1200">
              <a:solidFill>
                <a:srgbClr val="5E5E5E"/>
              </a:solidFill>
              <a:highlight>
                <a:srgbClr val="FFFFFF"/>
              </a:highlight>
            </a:endParaRPr>
          </a:p>
          <a:p>
            <a:pPr indent="0" lvl="0" marL="0" rtl="0" algn="l">
              <a:lnSpc>
                <a:spcPct val="115000"/>
              </a:lnSpc>
              <a:spcBef>
                <a:spcPts val="1800"/>
              </a:spcBef>
              <a:spcAft>
                <a:spcPts val="0"/>
              </a:spcAft>
              <a:buNone/>
            </a:pPr>
            <a:r>
              <a:t/>
            </a:r>
            <a:endParaRPr>
              <a:latin typeface="Rubik"/>
              <a:ea typeface="Rubik"/>
              <a:cs typeface="Rubik"/>
              <a:sym typeface="Rubik"/>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652beb634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652beb634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7652beb634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7652beb634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7652beb634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652beb634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t/>
            </a:r>
            <a:endParaRPr sz="1400">
              <a:solidFill>
                <a:srgbClr val="434343"/>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652beb634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7652beb634_0_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434343"/>
                </a:solidFill>
              </a:rPr>
              <a:t>Mentores y tutores: recomendamos dibujar el diagrama en una pizarra/pared/lámina, o bien usar </a:t>
            </a:r>
            <a:r>
              <a:rPr lang="es" sz="1400" u="sng">
                <a:solidFill>
                  <a:srgbClr val="E1446D"/>
                </a:solidFill>
                <a:hlinkClick r:id="rId2"/>
              </a:rPr>
              <a:t>Padlet</a:t>
            </a:r>
            <a:r>
              <a:rPr lang="es" sz="1400">
                <a:solidFill>
                  <a:srgbClr val="434343"/>
                </a:solidFill>
              </a:rPr>
              <a:t> u otra herramienta como </a:t>
            </a:r>
            <a:r>
              <a:rPr lang="es" sz="1400" u="sng">
                <a:solidFill>
                  <a:srgbClr val="E1446D"/>
                </a:solidFill>
                <a:hlinkClick r:id="rId3"/>
              </a:rPr>
              <a:t>Fun Retro</a:t>
            </a:r>
            <a:r>
              <a:rPr lang="es" sz="1400">
                <a:solidFill>
                  <a:srgbClr val="434343"/>
                </a:solidFill>
              </a:rPr>
              <a:t> para llevar adelante la Retro.</a:t>
            </a:r>
            <a:endParaRPr sz="1400">
              <a:solidFill>
                <a:srgbClr val="434343"/>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7652beb634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7652beb634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latin typeface="Rubik"/>
              <a:ea typeface="Rubik"/>
              <a:cs typeface="Rubik"/>
              <a:sym typeface="Rubik"/>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7652beb634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652beb634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solidFill>
                  <a:srgbClr val="151B26"/>
                </a:solidFill>
                <a:latin typeface="Rubik"/>
                <a:ea typeface="Rubik"/>
                <a:cs typeface="Rubik"/>
                <a:sym typeface="Rubik"/>
              </a:rPr>
              <a:t>Mentores y tutores: den 10 minutos en clase para que los estudiantes completen la encuesta.</a:t>
            </a:r>
            <a:endParaRPr sz="1400">
              <a:solidFill>
                <a:srgbClr val="151B26"/>
              </a:solidFill>
              <a:latin typeface="Rubik"/>
              <a:ea typeface="Rubik"/>
              <a:cs typeface="Rubik"/>
              <a:sym typeface="Rubik"/>
            </a:endParaRPr>
          </a:p>
          <a:p>
            <a:pPr indent="0" lvl="0" marL="0" rtl="0" algn="l">
              <a:lnSpc>
                <a:spcPct val="115000"/>
              </a:lnSpc>
              <a:spcBef>
                <a:spcPts val="0"/>
              </a:spcBef>
              <a:spcAft>
                <a:spcPts val="0"/>
              </a:spcAft>
              <a:buNone/>
            </a:pPr>
            <a:r>
              <a:rPr lang="es" sz="1400">
                <a:solidFill>
                  <a:srgbClr val="151B26"/>
                </a:solidFill>
                <a:latin typeface="Rubik"/>
                <a:ea typeface="Rubik"/>
                <a:cs typeface="Rubik"/>
                <a:sym typeface="Rubik"/>
              </a:rPr>
              <a:t>Ustedes también deben completar la encuesta, ¡queremos escuchar cómo viene su experiencia como docentes! </a:t>
            </a:r>
            <a:endParaRPr sz="1400">
              <a:solidFill>
                <a:srgbClr val="151B26"/>
              </a:solidFill>
              <a:latin typeface="Rubik"/>
              <a:ea typeface="Rubik"/>
              <a:cs typeface="Rubik"/>
              <a:sym typeface="Rubik"/>
            </a:endParaRPr>
          </a:p>
          <a:p>
            <a:pPr indent="-298450" lvl="0" marL="457200" rtl="0" algn="l">
              <a:lnSpc>
                <a:spcPct val="115000"/>
              </a:lnSpc>
              <a:spcBef>
                <a:spcPts val="0"/>
              </a:spcBef>
              <a:spcAft>
                <a:spcPts val="0"/>
              </a:spcAft>
              <a:buSzPts val="1100"/>
              <a:buChar char="-"/>
            </a:pPr>
            <a:r>
              <a:rPr lang="es" sz="1400">
                <a:solidFill>
                  <a:srgbClr val="151B26"/>
                </a:solidFill>
                <a:latin typeface="Rubik"/>
                <a:ea typeface="Rubik"/>
                <a:cs typeface="Rubik"/>
                <a:sym typeface="Rubik"/>
              </a:rPr>
              <a:t>Encuesta a Mentor: </a:t>
            </a:r>
            <a:r>
              <a:rPr lang="es" u="sng">
                <a:solidFill>
                  <a:srgbClr val="1155CC"/>
                </a:solidFill>
                <a:highlight>
                  <a:srgbClr val="FFFFFF"/>
                </a:highlight>
                <a:hlinkClick r:id="rId2"/>
              </a:rPr>
              <a:t>https://es.research.net/r/bloque-mentores</a:t>
            </a:r>
            <a:endParaRPr sz="1400">
              <a:solidFill>
                <a:srgbClr val="151B26"/>
              </a:solidFill>
              <a:latin typeface="Rubik"/>
              <a:ea typeface="Rubik"/>
              <a:cs typeface="Rubik"/>
              <a:sym typeface="Rubik"/>
            </a:endParaRPr>
          </a:p>
          <a:p>
            <a:pPr indent="-317500" lvl="0" marL="457200" rtl="0" algn="l">
              <a:lnSpc>
                <a:spcPct val="115000"/>
              </a:lnSpc>
              <a:spcBef>
                <a:spcPts val="0"/>
              </a:spcBef>
              <a:spcAft>
                <a:spcPts val="0"/>
              </a:spcAft>
              <a:buClr>
                <a:srgbClr val="151B26"/>
              </a:buClr>
              <a:buSzPts val="1400"/>
              <a:buFont typeface="Rubik"/>
              <a:buChar char="-"/>
            </a:pPr>
            <a:r>
              <a:rPr lang="es" sz="1400">
                <a:solidFill>
                  <a:srgbClr val="151B26"/>
                </a:solidFill>
                <a:latin typeface="Rubik"/>
                <a:ea typeface="Rubik"/>
                <a:cs typeface="Rubik"/>
                <a:sym typeface="Rubik"/>
              </a:rPr>
              <a:t>Encuesta a Tutor: </a:t>
            </a:r>
            <a:r>
              <a:rPr lang="es" u="sng">
                <a:solidFill>
                  <a:srgbClr val="1155CC"/>
                </a:solidFill>
                <a:highlight>
                  <a:srgbClr val="FFFFFF"/>
                </a:highlight>
                <a:hlinkClick r:id="rId3"/>
              </a:rPr>
              <a:t>https://es.research.net/r/bloque-tutores</a:t>
            </a:r>
            <a:endParaRPr sz="1400">
              <a:solidFill>
                <a:srgbClr val="151B26"/>
              </a:solidFill>
              <a:latin typeface="Rubik"/>
              <a:ea typeface="Rubik"/>
              <a:cs typeface="Rubik"/>
              <a:sym typeface="Rubik"/>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7652beb634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7652beb634_0_7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3- ¿Qué nos gustaría mejorar para la clase que viene?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7652beb634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652beb634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7652beb634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7652beb634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ubik Light"/>
              <a:ea typeface="Rubik Light"/>
              <a:cs typeface="Rubik Light"/>
              <a:sym typeface="Rubik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652beb634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652beb634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ubik Light"/>
              <a:buChar char="-"/>
            </a:pPr>
            <a:r>
              <a:rPr lang="es" sz="1400">
                <a:latin typeface="Rubik"/>
                <a:ea typeface="Rubik"/>
                <a:cs typeface="Rubik"/>
                <a:sym typeface="Rubik"/>
              </a:rPr>
              <a:t>¿Cómo anduvieron? </a:t>
            </a:r>
            <a:r>
              <a:rPr b="1" lang="es" sz="1400">
                <a:solidFill>
                  <a:srgbClr val="E1446D"/>
                </a:solidFill>
                <a:latin typeface="Rubik"/>
                <a:ea typeface="Rubik"/>
                <a:cs typeface="Rubik"/>
                <a:sym typeface="Rubik"/>
              </a:rPr>
              <a:t>(10 mins)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Actividad: Data Science en mi vida</a:t>
            </a:r>
            <a:r>
              <a:rPr b="1" lang="es" sz="1400">
                <a:solidFill>
                  <a:srgbClr val="E1446D"/>
                </a:solidFill>
                <a:latin typeface="Rubik"/>
                <a:ea typeface="Rubik"/>
                <a:cs typeface="Rubik"/>
                <a:sym typeface="Rubik"/>
              </a:rPr>
              <a:t> (40 minutos)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Entrega 05 </a:t>
            </a:r>
            <a:r>
              <a:rPr b="1" lang="es" sz="1400">
                <a:solidFill>
                  <a:srgbClr val="E1446D"/>
                </a:solidFill>
                <a:latin typeface="Rubik"/>
                <a:ea typeface="Rubik"/>
                <a:cs typeface="Rubik"/>
                <a:sym typeface="Rubik"/>
              </a:rPr>
              <a:t>(50 minutos)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Break </a:t>
            </a:r>
            <a:r>
              <a:rPr b="1" lang="es" sz="1400">
                <a:solidFill>
                  <a:srgbClr val="E1446D"/>
                </a:solidFill>
                <a:latin typeface="Rubik"/>
                <a:ea typeface="Rubik"/>
                <a:cs typeface="Rubik"/>
                <a:sym typeface="Rubik"/>
              </a:rPr>
              <a:t>(15 minutos)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Actividad: mostrame, resolvamos juntos </a:t>
            </a:r>
            <a:r>
              <a:rPr b="1" lang="es" sz="1400">
                <a:solidFill>
                  <a:srgbClr val="E1446D"/>
                </a:solidFill>
                <a:latin typeface="Rubik"/>
                <a:ea typeface="Rubik"/>
                <a:cs typeface="Rubik"/>
                <a:sym typeface="Rubik"/>
              </a:rPr>
              <a:t>(40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a:buChar char="-"/>
            </a:pPr>
            <a:r>
              <a:rPr lang="es" sz="1400">
                <a:latin typeface="Rubik"/>
                <a:ea typeface="Rubik"/>
                <a:cs typeface="Rubik"/>
                <a:sym typeface="Rubik"/>
              </a:rPr>
              <a:t>Retro </a:t>
            </a:r>
            <a:r>
              <a:rPr b="1" lang="es" sz="1400">
                <a:solidFill>
                  <a:srgbClr val="E1446D"/>
                </a:solidFill>
                <a:latin typeface="Rubik"/>
                <a:ea typeface="Rubik"/>
                <a:cs typeface="Rubik"/>
                <a:sym typeface="Rubik"/>
              </a:rPr>
              <a:t>(40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ENCUESTA </a:t>
            </a:r>
            <a:r>
              <a:rPr b="1" lang="es" sz="1400">
                <a:solidFill>
                  <a:srgbClr val="E1446D"/>
                </a:solidFill>
                <a:latin typeface="Rubik"/>
                <a:ea typeface="Rubik"/>
                <a:cs typeface="Rubik"/>
                <a:sym typeface="Rubik"/>
              </a:rPr>
              <a:t>(10 minutos)</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652beb634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652beb634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Mentores / Tutores: si quieren, pueden mostrar el </a:t>
            </a:r>
            <a:r>
              <a:rPr b="1" lang="es">
                <a:solidFill>
                  <a:srgbClr val="E1446D"/>
                </a:solidFill>
              </a:rPr>
              <a:t>plan de estudios y el cronograma de encuentros</a:t>
            </a:r>
            <a:r>
              <a:rPr lang="es"/>
              <a:t> para profundizar sobre los contenidos y temas a ver en cada encuentro / semana: </a:t>
            </a:r>
            <a:r>
              <a:rPr lang="es" u="sng">
                <a:solidFill>
                  <a:schemeClr val="accent5"/>
                </a:solidFill>
                <a:hlinkClick r:id="rId2"/>
              </a:rPr>
              <a:t>https://docs.google.com/presentation/d/1yJ6Sp8zOjxyOxCHEJ4Se9xZebvY4RxmlpP0sNvlZscU/edit#slide=id.g6d7104af44_0_217</a:t>
            </a:r>
            <a:endParaRPr b="1" sz="1400">
              <a:solidFill>
                <a:srgbClr val="E1446D"/>
              </a:solidFill>
              <a:latin typeface="Rubik"/>
              <a:ea typeface="Rubik"/>
              <a:cs typeface="Rubik"/>
              <a:sym typeface="Rubik"/>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652beb634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652beb634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Preguntamos si tienen dudas o comentarios de la clase anterior. Podemos poner en común el notebook de la clase anterior.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7652beb634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7652beb634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400"/>
              <a:t>Mentores/as &amp; Tutores/as:</a:t>
            </a:r>
            <a:r>
              <a:rPr lang="es" sz="1400"/>
              <a:t> esta actividad está pensada para esta etapa de la carrera porque consideramos que los/as estudiantes ya adquirieron los conocimientos fundamentales en un flujo de DS con ML.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 sz="1400"/>
              <a:t>El objetivo es que en lo posible todos los estudiantes puedan presentar la consigna de la diapositiva siguiente.</a:t>
            </a:r>
            <a:endParaRPr sz="1400"/>
          </a:p>
          <a:p>
            <a:pPr indent="0" lvl="0" marL="0" rtl="0" algn="l">
              <a:spcBef>
                <a:spcPts val="0"/>
              </a:spcBef>
              <a:spcAft>
                <a:spcPts val="0"/>
              </a:spcAft>
              <a:buNone/>
            </a:pPr>
            <a:r>
              <a:rPr lang="es" sz="1400"/>
              <a:t>El formato será el siguiente:</a:t>
            </a:r>
            <a:endParaRPr sz="1400"/>
          </a:p>
          <a:p>
            <a:pPr indent="-317500" lvl="0" marL="457200" rtl="0" algn="l">
              <a:spcBef>
                <a:spcPts val="0"/>
              </a:spcBef>
              <a:spcAft>
                <a:spcPts val="0"/>
              </a:spcAft>
              <a:buSzPts val="1400"/>
              <a:buChar char="●"/>
            </a:pPr>
            <a:r>
              <a:rPr lang="es" sz="1400"/>
              <a:t>Cada primer encuentro de la semana —idealmente con la presencia del/de la tutor/a— 2 o 3 alumnos/as deberán presentar la consigna de la diapositiva siguiente. </a:t>
            </a:r>
            <a:endParaRPr sz="1400"/>
          </a:p>
          <a:p>
            <a:pPr indent="-317500" lvl="0" marL="457200" rtl="0" algn="l">
              <a:spcBef>
                <a:spcPts val="0"/>
              </a:spcBef>
              <a:spcAft>
                <a:spcPts val="0"/>
              </a:spcAft>
              <a:buSzPts val="1400"/>
              <a:buChar char="●"/>
            </a:pPr>
            <a:r>
              <a:rPr lang="es" sz="1400"/>
              <a:t>Los encuentros en los que habrá esta actividad son 5 en total: el 33, 35, 37, 39, 41</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652beb634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7652beb634_0_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7652beb634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7652beb634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rgbClr val="E1446D"/>
                </a:solidFill>
                <a:latin typeface="Rubik"/>
                <a:ea typeface="Rubik"/>
                <a:cs typeface="Rubik"/>
                <a:sym typeface="Rubik"/>
              </a:rPr>
              <a:t>Mentores/as:</a:t>
            </a:r>
            <a:r>
              <a:rPr lang="es" sz="1400">
                <a:latin typeface="Rubik"/>
                <a:ea typeface="Rubik"/>
                <a:cs typeface="Rubik"/>
                <a:sym typeface="Rubik"/>
              </a:rPr>
              <a:t> este encuentro está pensado para trabajar en la entrega cinco. Propónganles a los/las estudiantes que abran el notebook correspondiente. </a:t>
            </a:r>
            <a:endParaRPr sz="1400">
              <a:latin typeface="Rubik"/>
              <a:ea typeface="Rubik"/>
              <a:cs typeface="Rubik"/>
              <a:sym typeface="Rubik"/>
            </a:endParaRPr>
          </a:p>
          <a:p>
            <a:pPr indent="0" lvl="0" marL="0" rtl="0" algn="l">
              <a:lnSpc>
                <a:spcPct val="115000"/>
              </a:lnSpc>
              <a:spcBef>
                <a:spcPts val="0"/>
              </a:spcBef>
              <a:spcAft>
                <a:spcPts val="0"/>
              </a:spcAft>
              <a:buNone/>
            </a:pPr>
            <a:r>
              <a:t/>
            </a:r>
            <a:endParaRPr sz="1400">
              <a:latin typeface="Rubik"/>
              <a:ea typeface="Rubik"/>
              <a:cs typeface="Rubik"/>
              <a:sym typeface="Rubik"/>
            </a:endParaRPr>
          </a:p>
          <a:p>
            <a:pPr indent="0" lvl="0" marL="0" rtl="0" algn="l">
              <a:lnSpc>
                <a:spcPct val="115000"/>
              </a:lnSpc>
              <a:spcBef>
                <a:spcPts val="0"/>
              </a:spcBef>
              <a:spcAft>
                <a:spcPts val="0"/>
              </a:spcAft>
              <a:buNone/>
            </a:pPr>
            <a:r>
              <a:rPr lang="es" sz="1400">
                <a:latin typeface="Rubik"/>
                <a:ea typeface="Rubik"/>
                <a:cs typeface="Rubik"/>
                <a:sym typeface="Rubik"/>
              </a:rPr>
              <a:t>Objetivo: que los/as estudiantes empiecen a trabajar sobre el proyecto y que compartan entre todos/as las dudas como clase. Además, que le dediquen un tiempo a trabajar solos o con un/a compañero/a en la entrega.</a:t>
            </a:r>
            <a:endParaRPr sz="1400">
              <a:latin typeface="Rubik"/>
              <a:ea typeface="Rubik"/>
              <a:cs typeface="Rubik"/>
              <a:sym typeface="Rubik"/>
            </a:endParaRPr>
          </a:p>
          <a:p>
            <a:pPr indent="0" lvl="0" marL="0" rtl="0" algn="l">
              <a:lnSpc>
                <a:spcPct val="115000"/>
              </a:lnSpc>
              <a:spcBef>
                <a:spcPts val="0"/>
              </a:spcBef>
              <a:spcAft>
                <a:spcPts val="0"/>
              </a:spcAft>
              <a:buNone/>
            </a:pPr>
            <a:r>
              <a:t/>
            </a:r>
            <a:endParaRPr sz="1400">
              <a:latin typeface="Rubik"/>
              <a:ea typeface="Rubik"/>
              <a:cs typeface="Rubik"/>
              <a:sym typeface="Rubik"/>
            </a:endParaRPr>
          </a:p>
          <a:p>
            <a:pPr indent="0" lvl="0" marL="0" rtl="0" algn="l">
              <a:lnSpc>
                <a:spcPct val="115000"/>
              </a:lnSpc>
              <a:spcBef>
                <a:spcPts val="0"/>
              </a:spcBef>
              <a:spcAft>
                <a:spcPts val="0"/>
              </a:spcAft>
              <a:buNone/>
            </a:pPr>
            <a:r>
              <a:rPr b="1" lang="es" sz="1400">
                <a:solidFill>
                  <a:srgbClr val="E1446D"/>
                </a:solidFill>
                <a:latin typeface="Rubik"/>
                <a:ea typeface="Rubik"/>
                <a:cs typeface="Rubik"/>
                <a:sym typeface="Rubik"/>
              </a:rPr>
              <a:t>Tiempos: </a:t>
            </a:r>
            <a:endParaRPr b="1" sz="1400">
              <a:solidFill>
                <a:srgbClr val="E1446D"/>
              </a:solidFill>
              <a:latin typeface="Rubik"/>
              <a:ea typeface="Rubik"/>
              <a:cs typeface="Rubik"/>
              <a:sym typeface="Rubik"/>
            </a:endParaRPr>
          </a:p>
          <a:p>
            <a:pPr indent="0" lvl="0" marL="0" rtl="0" algn="l">
              <a:lnSpc>
                <a:spcPct val="115000"/>
              </a:lnSpc>
              <a:spcBef>
                <a:spcPts val="0"/>
              </a:spcBef>
              <a:spcAft>
                <a:spcPts val="0"/>
              </a:spcAft>
              <a:buNone/>
            </a:pPr>
            <a:r>
              <a:rPr b="1" lang="es" sz="1400">
                <a:latin typeface="Rubik"/>
                <a:ea typeface="Rubik"/>
                <a:cs typeface="Rubik"/>
                <a:sym typeface="Rubik"/>
              </a:rPr>
              <a:t>Repaso del notebook  - 10 minutos</a:t>
            </a:r>
            <a:endParaRPr b="1" sz="1400">
              <a:latin typeface="Rubik"/>
              <a:ea typeface="Rubik"/>
              <a:cs typeface="Rubik"/>
              <a:sym typeface="Rubik"/>
            </a:endParaRPr>
          </a:p>
          <a:p>
            <a:pPr indent="0" lvl="0" marL="0" rtl="0" algn="l">
              <a:lnSpc>
                <a:spcPct val="115000"/>
              </a:lnSpc>
              <a:spcBef>
                <a:spcPts val="0"/>
              </a:spcBef>
              <a:spcAft>
                <a:spcPts val="0"/>
              </a:spcAft>
              <a:buNone/>
            </a:pPr>
            <a:r>
              <a:rPr lang="es" sz="1200">
                <a:latin typeface="Rubik"/>
                <a:ea typeface="Rubik"/>
                <a:cs typeface="Rubik"/>
                <a:sym typeface="Rubik"/>
              </a:rPr>
              <a:t>Repasen juntos punto por punto y abran la conversación con algunas preguntas: ¿cuál es el objetivo de la entrega? ¿se entienden los requisitos? ¿por dónde empezarían a trabajarlo? ¿cuáles son los obstáculos con los que se pueden encontrar? </a:t>
            </a:r>
            <a:endParaRPr sz="1200">
              <a:latin typeface="Rubik"/>
              <a:ea typeface="Rubik"/>
              <a:cs typeface="Rubik"/>
              <a:sym typeface="Rubik"/>
            </a:endParaRPr>
          </a:p>
          <a:p>
            <a:pPr indent="0" lvl="0" marL="0" rtl="0" algn="l">
              <a:lnSpc>
                <a:spcPct val="115000"/>
              </a:lnSpc>
              <a:spcBef>
                <a:spcPts val="0"/>
              </a:spcBef>
              <a:spcAft>
                <a:spcPts val="0"/>
              </a:spcAft>
              <a:buNone/>
            </a:pPr>
            <a:r>
              <a:rPr b="1" lang="es" sz="1400">
                <a:latin typeface="Rubik"/>
                <a:ea typeface="Rubik"/>
                <a:cs typeface="Rubik"/>
                <a:sym typeface="Rubik"/>
              </a:rPr>
              <a:t>Trabajo individual - 20 minutos</a:t>
            </a:r>
            <a:endParaRPr b="1" sz="1400">
              <a:latin typeface="Rubik"/>
              <a:ea typeface="Rubik"/>
              <a:cs typeface="Rubik"/>
              <a:sym typeface="Rubik"/>
            </a:endParaRPr>
          </a:p>
          <a:p>
            <a:pPr indent="0" lvl="0" marL="0" rtl="0" algn="l">
              <a:lnSpc>
                <a:spcPct val="115000"/>
              </a:lnSpc>
              <a:spcBef>
                <a:spcPts val="0"/>
              </a:spcBef>
              <a:spcAft>
                <a:spcPts val="0"/>
              </a:spcAft>
              <a:buNone/>
            </a:pPr>
            <a:r>
              <a:rPr b="1" lang="es" sz="1400">
                <a:latin typeface="Rubik"/>
                <a:ea typeface="Rubik"/>
                <a:cs typeface="Rubik"/>
                <a:sym typeface="Rubik"/>
              </a:rPr>
              <a:t>Trabajo en duplas - 20 minutos</a:t>
            </a:r>
            <a:endParaRPr b="1" sz="1400">
              <a:latin typeface="Rubik"/>
              <a:ea typeface="Rubik"/>
              <a:cs typeface="Rubik"/>
              <a:sym typeface="Rubik"/>
            </a:endParaRPr>
          </a:p>
          <a:p>
            <a:pPr indent="0" lvl="0" marL="0" rtl="0" algn="l">
              <a:lnSpc>
                <a:spcPct val="115000"/>
              </a:lnSpc>
              <a:spcBef>
                <a:spcPts val="0"/>
              </a:spcBef>
              <a:spcAft>
                <a:spcPts val="0"/>
              </a:spcAft>
              <a:buNone/>
            </a:pPr>
            <a:r>
              <a:rPr lang="es" sz="1200">
                <a:latin typeface="Rubik"/>
                <a:ea typeface="Rubik"/>
                <a:cs typeface="Rubik"/>
                <a:sym typeface="Rubik"/>
              </a:rPr>
              <a:t>Compartan cómo vienen: ¿pudieron avanzar? ¿con qué problemas se encontraron? ¿cómo se pueden resolver?</a:t>
            </a:r>
            <a:endParaRPr sz="1200">
              <a:latin typeface="Rubik"/>
              <a:ea typeface="Rubik"/>
              <a:cs typeface="Rubik"/>
              <a:sym typeface="Rubik"/>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652beb634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7652beb634_0_6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6.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7.gi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5.gi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8.gi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 Id="rId3"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jpg"/><Relationship Id="rId3"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54" name="Shape 54"/>
        <p:cNvGrpSpPr/>
        <p:nvPr/>
      </p:nvGrpSpPr>
      <p:grpSpPr>
        <a:xfrm>
          <a:off x="0" y="0"/>
          <a:ext cx="0" cy="0"/>
          <a:chOff x="0" y="0"/>
          <a:chExt cx="0" cy="0"/>
        </a:xfrm>
      </p:grpSpPr>
      <p:sp>
        <p:nvSpPr>
          <p:cNvPr id="55" name="Google Shape;55;p1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57" name="Google Shape;57;p14"/>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58" name="Google Shape;58;p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59" name="Shape 59"/>
        <p:cNvGrpSpPr/>
        <p:nvPr/>
      </p:nvGrpSpPr>
      <p:grpSpPr>
        <a:xfrm>
          <a:off x="0" y="0"/>
          <a:ext cx="0" cy="0"/>
          <a:chOff x="0" y="0"/>
          <a:chExt cx="0" cy="0"/>
        </a:xfrm>
      </p:grpSpPr>
      <p:grpSp>
        <p:nvGrpSpPr>
          <p:cNvPr id="60" name="Google Shape;60;p15"/>
          <p:cNvGrpSpPr/>
          <p:nvPr/>
        </p:nvGrpSpPr>
        <p:grpSpPr>
          <a:xfrm>
            <a:off x="830392" y="1191256"/>
            <a:ext cx="745763" cy="45826"/>
            <a:chOff x="4580561" y="2589004"/>
            <a:chExt cx="1064464" cy="25200"/>
          </a:xfrm>
        </p:grpSpPr>
        <p:sp>
          <p:nvSpPr>
            <p:cNvPr id="61" name="Google Shape;61;p1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64" name="Google Shape;64;p15"/>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65" name="Google Shape;65;p15"/>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66" name="Google Shape;66;p15"/>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69" name="Google Shape;69;p16"/>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70" name="Google Shape;70;p1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71" name="Shape 71"/>
        <p:cNvGrpSpPr/>
        <p:nvPr/>
      </p:nvGrpSpPr>
      <p:grpSpPr>
        <a:xfrm>
          <a:off x="0" y="0"/>
          <a:ext cx="0" cy="0"/>
          <a:chOff x="0" y="0"/>
          <a:chExt cx="0" cy="0"/>
        </a:xfrm>
      </p:grpSpPr>
      <p:sp>
        <p:nvSpPr>
          <p:cNvPr id="72" name="Google Shape;72;p17"/>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74" name="Google Shape;74;p1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75" name="Google Shape;7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76" name="Shape 76"/>
        <p:cNvGrpSpPr/>
        <p:nvPr/>
      </p:nvGrpSpPr>
      <p:grpSpPr>
        <a:xfrm>
          <a:off x="0" y="0"/>
          <a:ext cx="0" cy="0"/>
          <a:chOff x="0" y="0"/>
          <a:chExt cx="0" cy="0"/>
        </a:xfrm>
      </p:grpSpPr>
      <p:sp>
        <p:nvSpPr>
          <p:cNvPr id="77" name="Google Shape;77;p18"/>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79" name="Shape 79"/>
        <p:cNvGrpSpPr/>
        <p:nvPr/>
      </p:nvGrpSpPr>
      <p:grpSpPr>
        <a:xfrm>
          <a:off x="0" y="0"/>
          <a:ext cx="0" cy="0"/>
          <a:chOff x="0" y="0"/>
          <a:chExt cx="0" cy="0"/>
        </a:xfrm>
      </p:grpSpPr>
      <p:sp>
        <p:nvSpPr>
          <p:cNvPr id="80" name="Google Shape;80;p19"/>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82" name="Google Shape;8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83" name="Shape 83"/>
        <p:cNvGrpSpPr/>
        <p:nvPr/>
      </p:nvGrpSpPr>
      <p:grpSpPr>
        <a:xfrm>
          <a:off x="0" y="0"/>
          <a:ext cx="0" cy="0"/>
          <a:chOff x="0" y="0"/>
          <a:chExt cx="0" cy="0"/>
        </a:xfrm>
      </p:grpSpPr>
      <p:sp>
        <p:nvSpPr>
          <p:cNvPr id="84" name="Google Shape;8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85" name="Google Shape;85;p20"/>
          <p:cNvGrpSpPr/>
          <p:nvPr/>
        </p:nvGrpSpPr>
        <p:grpSpPr>
          <a:xfrm>
            <a:off x="830392" y="1191256"/>
            <a:ext cx="745763" cy="45826"/>
            <a:chOff x="4580561" y="2589004"/>
            <a:chExt cx="1064464" cy="25200"/>
          </a:xfrm>
        </p:grpSpPr>
        <p:sp>
          <p:nvSpPr>
            <p:cNvPr id="86" name="Google Shape;86;p20"/>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0"/>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89" name="Shape 89"/>
        <p:cNvGrpSpPr/>
        <p:nvPr/>
      </p:nvGrpSpPr>
      <p:grpSpPr>
        <a:xfrm>
          <a:off x="0" y="0"/>
          <a:ext cx="0" cy="0"/>
          <a:chOff x="0" y="0"/>
          <a:chExt cx="0" cy="0"/>
        </a:xfrm>
      </p:grpSpPr>
      <p:pic>
        <p:nvPicPr>
          <p:cNvPr id="90" name="Google Shape;90;p2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91" name="Google Shape;91;p2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92" name="Google Shape;92;p2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93" name="Shape 93"/>
        <p:cNvGrpSpPr/>
        <p:nvPr/>
      </p:nvGrpSpPr>
      <p:grpSpPr>
        <a:xfrm>
          <a:off x="0" y="0"/>
          <a:ext cx="0" cy="0"/>
          <a:chOff x="0" y="0"/>
          <a:chExt cx="0" cy="0"/>
        </a:xfrm>
      </p:grpSpPr>
      <p:sp>
        <p:nvSpPr>
          <p:cNvPr id="94" name="Google Shape;94;p22"/>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2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6" name="Google Shape;96;p2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97" name="Google Shape;9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98" name="Shape 98"/>
        <p:cNvGrpSpPr/>
        <p:nvPr/>
      </p:nvGrpSpPr>
      <p:grpSpPr>
        <a:xfrm>
          <a:off x="0" y="0"/>
          <a:ext cx="0" cy="0"/>
          <a:chOff x="0" y="0"/>
          <a:chExt cx="0" cy="0"/>
        </a:xfrm>
      </p:grpSpPr>
      <p:sp>
        <p:nvSpPr>
          <p:cNvPr id="99" name="Google Shape;99;p23"/>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101" name="Shape 101"/>
        <p:cNvGrpSpPr/>
        <p:nvPr/>
      </p:nvGrpSpPr>
      <p:grpSpPr>
        <a:xfrm>
          <a:off x="0" y="0"/>
          <a:ext cx="0" cy="0"/>
          <a:chOff x="0" y="0"/>
          <a:chExt cx="0" cy="0"/>
        </a:xfrm>
      </p:grpSpPr>
      <p:sp>
        <p:nvSpPr>
          <p:cNvPr id="102" name="Google Shape;102;p24"/>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04" name="Google Shape;10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07" name="Google Shape;107;p25"/>
          <p:cNvGrpSpPr/>
          <p:nvPr/>
        </p:nvGrpSpPr>
        <p:grpSpPr>
          <a:xfrm>
            <a:off x="830392" y="1191256"/>
            <a:ext cx="745763" cy="45826"/>
            <a:chOff x="4580561" y="2589004"/>
            <a:chExt cx="1064464" cy="25200"/>
          </a:xfrm>
        </p:grpSpPr>
        <p:sp>
          <p:nvSpPr>
            <p:cNvPr id="108" name="Google Shape;108;p25"/>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5"/>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113" name="Google Shape;113;p26"/>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114" name="Google Shape;114;p26"/>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115" name="Shape 115"/>
        <p:cNvGrpSpPr/>
        <p:nvPr/>
      </p:nvGrpSpPr>
      <p:grpSpPr>
        <a:xfrm>
          <a:off x="0" y="0"/>
          <a:ext cx="0" cy="0"/>
          <a:chOff x="0" y="0"/>
          <a:chExt cx="0" cy="0"/>
        </a:xfrm>
      </p:grpSpPr>
      <p:sp>
        <p:nvSpPr>
          <p:cNvPr id="116" name="Google Shape;116;p27"/>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118" name="Google Shape;118;p27"/>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119" name="Google Shape;1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20" name="Shape 120"/>
        <p:cNvGrpSpPr/>
        <p:nvPr/>
      </p:nvGrpSpPr>
      <p:grpSpPr>
        <a:xfrm>
          <a:off x="0" y="0"/>
          <a:ext cx="0" cy="0"/>
          <a:chOff x="0" y="0"/>
          <a:chExt cx="0" cy="0"/>
        </a:xfrm>
      </p:grpSpPr>
      <p:sp>
        <p:nvSpPr>
          <p:cNvPr id="121" name="Google Shape;121;p28"/>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23" name="Shape 123"/>
        <p:cNvGrpSpPr/>
        <p:nvPr/>
      </p:nvGrpSpPr>
      <p:grpSpPr>
        <a:xfrm>
          <a:off x="0" y="0"/>
          <a:ext cx="0" cy="0"/>
          <a:chOff x="0" y="0"/>
          <a:chExt cx="0" cy="0"/>
        </a:xfrm>
      </p:grpSpPr>
      <p:sp>
        <p:nvSpPr>
          <p:cNvPr id="124" name="Google Shape;124;p29"/>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126" name="Google Shape;12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127" name="Shape 127"/>
        <p:cNvGrpSpPr/>
        <p:nvPr/>
      </p:nvGrpSpPr>
      <p:grpSpPr>
        <a:xfrm>
          <a:off x="0" y="0"/>
          <a:ext cx="0" cy="0"/>
          <a:chOff x="0" y="0"/>
          <a:chExt cx="0" cy="0"/>
        </a:xfrm>
      </p:grpSpPr>
      <p:sp>
        <p:nvSpPr>
          <p:cNvPr id="128" name="Google Shape;12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29" name="Google Shape;129;p30"/>
          <p:cNvGrpSpPr/>
          <p:nvPr/>
        </p:nvGrpSpPr>
        <p:grpSpPr>
          <a:xfrm>
            <a:off x="830392" y="1191256"/>
            <a:ext cx="745763" cy="45826"/>
            <a:chOff x="4580561" y="2589004"/>
            <a:chExt cx="1064464" cy="25200"/>
          </a:xfrm>
        </p:grpSpPr>
        <p:sp>
          <p:nvSpPr>
            <p:cNvPr id="130" name="Google Shape;130;p3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0"/>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133" name="Shape 133"/>
        <p:cNvGrpSpPr/>
        <p:nvPr/>
      </p:nvGrpSpPr>
      <p:grpSpPr>
        <a:xfrm>
          <a:off x="0" y="0"/>
          <a:ext cx="0" cy="0"/>
          <a:chOff x="0" y="0"/>
          <a:chExt cx="0" cy="0"/>
        </a:xfrm>
      </p:grpSpPr>
      <p:pic>
        <p:nvPicPr>
          <p:cNvPr id="134" name="Google Shape;134;p3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5" name="Google Shape;135;p3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36" name="Google Shape;136;p31"/>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137" name="Shape 137"/>
        <p:cNvGrpSpPr/>
        <p:nvPr/>
      </p:nvGrpSpPr>
      <p:grpSpPr>
        <a:xfrm>
          <a:off x="0" y="0"/>
          <a:ext cx="0" cy="0"/>
          <a:chOff x="0" y="0"/>
          <a:chExt cx="0" cy="0"/>
        </a:xfrm>
      </p:grpSpPr>
      <p:pic>
        <p:nvPicPr>
          <p:cNvPr id="138" name="Google Shape;138;p3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9" name="Google Shape;139;p3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40" name="Google Shape;140;p32"/>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141" name="Shape 141"/>
        <p:cNvGrpSpPr/>
        <p:nvPr/>
      </p:nvGrpSpPr>
      <p:grpSpPr>
        <a:xfrm>
          <a:off x="0" y="0"/>
          <a:ext cx="0" cy="0"/>
          <a:chOff x="0" y="0"/>
          <a:chExt cx="0" cy="0"/>
        </a:xfrm>
      </p:grpSpPr>
      <p:pic>
        <p:nvPicPr>
          <p:cNvPr id="142" name="Google Shape;142;p33"/>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143" name="Google Shape;143;p33"/>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33"/>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145" name="Google Shape;145;p33"/>
          <p:cNvGrpSpPr/>
          <p:nvPr/>
        </p:nvGrpSpPr>
        <p:grpSpPr>
          <a:xfrm>
            <a:off x="1975500" y="3845558"/>
            <a:ext cx="5193000" cy="763721"/>
            <a:chOff x="1975250" y="1903874"/>
            <a:chExt cx="5193000" cy="763721"/>
          </a:xfrm>
        </p:grpSpPr>
        <p:sp>
          <p:nvSpPr>
            <p:cNvPr id="146" name="Google Shape;146;p33"/>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47" name="Google Shape;147;p33"/>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48" name="Google Shape;148;p33"/>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149"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52" name="Google Shape;152;p35"/>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3" name="Shape 153"/>
        <p:cNvGrpSpPr/>
        <p:nvPr/>
      </p:nvGrpSpPr>
      <p:grpSpPr>
        <a:xfrm>
          <a:off x="0" y="0"/>
          <a:ext cx="0" cy="0"/>
          <a:chOff x="0" y="0"/>
          <a:chExt cx="0" cy="0"/>
        </a:xfrm>
      </p:grpSpPr>
      <p:sp>
        <p:nvSpPr>
          <p:cNvPr id="154" name="Google Shape;154;p36"/>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5" name="Google Shape;155;p36"/>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56" name="Google Shape;15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157" name="Shape 157"/>
        <p:cNvGrpSpPr/>
        <p:nvPr/>
      </p:nvGrpSpPr>
      <p:grpSpPr>
        <a:xfrm>
          <a:off x="0" y="0"/>
          <a:ext cx="0" cy="0"/>
          <a:chOff x="0" y="0"/>
          <a:chExt cx="0" cy="0"/>
        </a:xfrm>
      </p:grpSpPr>
      <p:sp>
        <p:nvSpPr>
          <p:cNvPr id="158" name="Google Shape;158;p37"/>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59" name="Google Shape;159;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160" name="Shape 160"/>
        <p:cNvGrpSpPr/>
        <p:nvPr/>
      </p:nvGrpSpPr>
      <p:grpSpPr>
        <a:xfrm>
          <a:off x="0" y="0"/>
          <a:ext cx="0" cy="0"/>
          <a:chOff x="0" y="0"/>
          <a:chExt cx="0" cy="0"/>
        </a:xfrm>
      </p:grpSpPr>
      <p:sp>
        <p:nvSpPr>
          <p:cNvPr id="161" name="Google Shape;161;p38"/>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62" name="Google Shape;162;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2">
    <p:spTree>
      <p:nvGrpSpPr>
        <p:cNvPr id="163" name="Shape 163"/>
        <p:cNvGrpSpPr/>
        <p:nvPr/>
      </p:nvGrpSpPr>
      <p:grpSpPr>
        <a:xfrm>
          <a:off x="0" y="0"/>
          <a:ext cx="0" cy="0"/>
          <a:chOff x="0" y="0"/>
          <a:chExt cx="0" cy="0"/>
        </a:xfrm>
      </p:grpSpPr>
      <p:sp>
        <p:nvSpPr>
          <p:cNvPr id="164" name="Google Shape;16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5" name="Google Shape;165;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6" name="Google Shape;16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3">
    <p:spTree>
      <p:nvGrpSpPr>
        <p:cNvPr id="167" name="Shape 167"/>
        <p:cNvGrpSpPr/>
        <p:nvPr/>
      </p:nvGrpSpPr>
      <p:grpSpPr>
        <a:xfrm>
          <a:off x="0" y="0"/>
          <a:ext cx="0" cy="0"/>
          <a:chOff x="0" y="0"/>
          <a:chExt cx="0" cy="0"/>
        </a:xfrm>
      </p:grpSpPr>
      <p:sp>
        <p:nvSpPr>
          <p:cNvPr id="168" name="Google Shape;168;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9" name="Google Shape;169;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0" name="Google Shape;17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4">
    <p:spTree>
      <p:nvGrpSpPr>
        <p:cNvPr id="171" name="Shape 171"/>
        <p:cNvGrpSpPr/>
        <p:nvPr/>
      </p:nvGrpSpPr>
      <p:grpSpPr>
        <a:xfrm>
          <a:off x="0" y="0"/>
          <a:ext cx="0" cy="0"/>
          <a:chOff x="0" y="0"/>
          <a:chExt cx="0" cy="0"/>
        </a:xfrm>
      </p:grpSpPr>
      <p:sp>
        <p:nvSpPr>
          <p:cNvPr id="172" name="Google Shape;172;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3" name="Google Shape;173;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4" name="Google Shape;17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3">
  <p:cSld name="TITLE_AND_BODY_5">
    <p:spTree>
      <p:nvGrpSpPr>
        <p:cNvPr id="175" name="Shape 175"/>
        <p:cNvGrpSpPr/>
        <p:nvPr/>
      </p:nvGrpSpPr>
      <p:grpSpPr>
        <a:xfrm>
          <a:off x="0" y="0"/>
          <a:ext cx="0" cy="0"/>
          <a:chOff x="0" y="0"/>
          <a:chExt cx="0" cy="0"/>
        </a:xfrm>
      </p:grpSpPr>
      <p:sp>
        <p:nvSpPr>
          <p:cNvPr id="176" name="Google Shape;17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7" name="Google Shape;177;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8" name="Google Shape;17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spTree>
      <p:nvGrpSpPr>
        <p:cNvPr id="179" name="Shape 179"/>
        <p:cNvGrpSpPr/>
        <p:nvPr/>
      </p:nvGrpSpPr>
      <p:grpSpPr>
        <a:xfrm>
          <a:off x="0" y="0"/>
          <a:ext cx="0" cy="0"/>
          <a:chOff x="0" y="0"/>
          <a:chExt cx="0" cy="0"/>
        </a:xfrm>
      </p:grpSpPr>
      <p:sp>
        <p:nvSpPr>
          <p:cNvPr id="180" name="Google Shape;180;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1" name="Google Shape;181;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2" name="Google Shape;18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4">
  <p:cSld name="TITLE_AND_BODY_6">
    <p:spTree>
      <p:nvGrpSpPr>
        <p:cNvPr id="183" name="Shape 183"/>
        <p:cNvGrpSpPr/>
        <p:nvPr/>
      </p:nvGrpSpPr>
      <p:grpSpPr>
        <a:xfrm>
          <a:off x="0" y="0"/>
          <a:ext cx="0" cy="0"/>
          <a:chOff x="0" y="0"/>
          <a:chExt cx="0" cy="0"/>
        </a:xfrm>
      </p:grpSpPr>
      <p:sp>
        <p:nvSpPr>
          <p:cNvPr id="184" name="Google Shape;184;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5" name="Google Shape;185;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86" name="Google Shape;18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2">
  <p:cSld name="TITLE_AND_TWO_COLUMNS_1_2_1_3">
    <p:bg>
      <p:bgPr>
        <a:noFill/>
      </p:bgPr>
    </p:bg>
    <p:spTree>
      <p:nvGrpSpPr>
        <p:cNvPr id="187" name="Shape 187"/>
        <p:cNvGrpSpPr/>
        <p:nvPr/>
      </p:nvGrpSpPr>
      <p:grpSpPr>
        <a:xfrm>
          <a:off x="0" y="0"/>
          <a:ext cx="0" cy="0"/>
          <a:chOff x="0" y="0"/>
          <a:chExt cx="0" cy="0"/>
        </a:xfrm>
      </p:grpSpPr>
      <p:sp>
        <p:nvSpPr>
          <p:cNvPr id="188" name="Google Shape;18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89" name="Google Shape;189;p45"/>
          <p:cNvGrpSpPr/>
          <p:nvPr/>
        </p:nvGrpSpPr>
        <p:grpSpPr>
          <a:xfrm>
            <a:off x="830392" y="1191256"/>
            <a:ext cx="745763" cy="45826"/>
            <a:chOff x="4580561" y="2589004"/>
            <a:chExt cx="1064464" cy="25200"/>
          </a:xfrm>
        </p:grpSpPr>
        <p:sp>
          <p:nvSpPr>
            <p:cNvPr id="190" name="Google Shape;190;p45"/>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5"/>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45"/>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1">
  <p:cSld name="CAPTION_ONLY_1_1">
    <p:spTree>
      <p:nvGrpSpPr>
        <p:cNvPr id="193" name="Shape 193"/>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198" name="Shape 198"/>
        <p:cNvGrpSpPr/>
        <p:nvPr/>
      </p:nvGrpSpPr>
      <p:grpSpPr>
        <a:xfrm>
          <a:off x="0" y="0"/>
          <a:ext cx="0" cy="0"/>
          <a:chOff x="0" y="0"/>
          <a:chExt cx="0" cy="0"/>
        </a:xfrm>
      </p:grpSpPr>
      <p:sp>
        <p:nvSpPr>
          <p:cNvPr id="199" name="Google Shape;199;p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200" name="Google Shape;200;p48"/>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201" name="Shape 201"/>
        <p:cNvGrpSpPr/>
        <p:nvPr/>
      </p:nvGrpSpPr>
      <p:grpSpPr>
        <a:xfrm>
          <a:off x="0" y="0"/>
          <a:ext cx="0" cy="0"/>
          <a:chOff x="0" y="0"/>
          <a:chExt cx="0" cy="0"/>
        </a:xfrm>
      </p:grpSpPr>
      <p:sp>
        <p:nvSpPr>
          <p:cNvPr id="202" name="Google Shape;202;p49"/>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49"/>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204" name="Google Shape;204;p49"/>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205" name="Google Shape;205;p4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lgn="l">
              <a:lnSpc>
                <a:spcPct val="100000"/>
              </a:lnSpc>
              <a:spcBef>
                <a:spcPts val="0"/>
              </a:spcBef>
              <a:spcAft>
                <a:spcPts val="0"/>
              </a:spcAft>
              <a:buClr>
                <a:srgbClr val="5500FF"/>
              </a:buClr>
              <a:buSzPts val="4200"/>
              <a:buNone/>
              <a:defRPr sz="4200">
                <a:solidFill>
                  <a:srgbClr val="5500FF"/>
                </a:solidFill>
              </a:defRPr>
            </a:lvl2pPr>
            <a:lvl3pPr lvl="2" rtl="0" algn="l">
              <a:lnSpc>
                <a:spcPct val="100000"/>
              </a:lnSpc>
              <a:spcBef>
                <a:spcPts val="0"/>
              </a:spcBef>
              <a:spcAft>
                <a:spcPts val="0"/>
              </a:spcAft>
              <a:buClr>
                <a:srgbClr val="5500FF"/>
              </a:buClr>
              <a:buSzPts val="4200"/>
              <a:buNone/>
              <a:defRPr sz="4200">
                <a:solidFill>
                  <a:srgbClr val="5500FF"/>
                </a:solidFill>
              </a:defRPr>
            </a:lvl3pPr>
            <a:lvl4pPr lvl="3" rtl="0" algn="l">
              <a:lnSpc>
                <a:spcPct val="100000"/>
              </a:lnSpc>
              <a:spcBef>
                <a:spcPts val="0"/>
              </a:spcBef>
              <a:spcAft>
                <a:spcPts val="0"/>
              </a:spcAft>
              <a:buClr>
                <a:srgbClr val="5500FF"/>
              </a:buClr>
              <a:buSzPts val="4200"/>
              <a:buNone/>
              <a:defRPr sz="4200">
                <a:solidFill>
                  <a:srgbClr val="5500FF"/>
                </a:solidFill>
              </a:defRPr>
            </a:lvl4pPr>
            <a:lvl5pPr lvl="4" rtl="0" algn="l">
              <a:lnSpc>
                <a:spcPct val="100000"/>
              </a:lnSpc>
              <a:spcBef>
                <a:spcPts val="0"/>
              </a:spcBef>
              <a:spcAft>
                <a:spcPts val="0"/>
              </a:spcAft>
              <a:buClr>
                <a:srgbClr val="5500FF"/>
              </a:buClr>
              <a:buSzPts val="4200"/>
              <a:buNone/>
              <a:defRPr sz="4200">
                <a:solidFill>
                  <a:srgbClr val="5500FF"/>
                </a:solidFill>
              </a:defRPr>
            </a:lvl5pPr>
            <a:lvl6pPr lvl="5" rtl="0" algn="l">
              <a:lnSpc>
                <a:spcPct val="100000"/>
              </a:lnSpc>
              <a:spcBef>
                <a:spcPts val="0"/>
              </a:spcBef>
              <a:spcAft>
                <a:spcPts val="0"/>
              </a:spcAft>
              <a:buClr>
                <a:srgbClr val="5500FF"/>
              </a:buClr>
              <a:buSzPts val="4200"/>
              <a:buNone/>
              <a:defRPr sz="4200">
                <a:solidFill>
                  <a:srgbClr val="5500FF"/>
                </a:solidFill>
              </a:defRPr>
            </a:lvl6pPr>
            <a:lvl7pPr lvl="6" rtl="0" algn="l">
              <a:lnSpc>
                <a:spcPct val="100000"/>
              </a:lnSpc>
              <a:spcBef>
                <a:spcPts val="0"/>
              </a:spcBef>
              <a:spcAft>
                <a:spcPts val="0"/>
              </a:spcAft>
              <a:buClr>
                <a:srgbClr val="5500FF"/>
              </a:buClr>
              <a:buSzPts val="4200"/>
              <a:buNone/>
              <a:defRPr sz="4200">
                <a:solidFill>
                  <a:srgbClr val="5500FF"/>
                </a:solidFill>
              </a:defRPr>
            </a:lvl7pPr>
            <a:lvl8pPr lvl="7" rtl="0" algn="l">
              <a:lnSpc>
                <a:spcPct val="100000"/>
              </a:lnSpc>
              <a:spcBef>
                <a:spcPts val="0"/>
              </a:spcBef>
              <a:spcAft>
                <a:spcPts val="0"/>
              </a:spcAft>
              <a:buClr>
                <a:srgbClr val="5500FF"/>
              </a:buClr>
              <a:buSzPts val="4200"/>
              <a:buNone/>
              <a:defRPr sz="4200">
                <a:solidFill>
                  <a:srgbClr val="5500FF"/>
                </a:solidFill>
              </a:defRPr>
            </a:lvl8pPr>
            <a:lvl9pPr lvl="8" rtl="0"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206" name="Shape 206"/>
        <p:cNvGrpSpPr/>
        <p:nvPr/>
      </p:nvGrpSpPr>
      <p:grpSpPr>
        <a:xfrm>
          <a:off x="0" y="0"/>
          <a:ext cx="0" cy="0"/>
          <a:chOff x="0" y="0"/>
          <a:chExt cx="0" cy="0"/>
        </a:xfrm>
      </p:grpSpPr>
      <p:grpSp>
        <p:nvGrpSpPr>
          <p:cNvPr id="207" name="Google Shape;207;p50"/>
          <p:cNvGrpSpPr/>
          <p:nvPr/>
        </p:nvGrpSpPr>
        <p:grpSpPr>
          <a:xfrm>
            <a:off x="830394" y="1191276"/>
            <a:ext cx="745764" cy="45826"/>
            <a:chOff x="4580561" y="2589004"/>
            <a:chExt cx="1064464" cy="25200"/>
          </a:xfrm>
        </p:grpSpPr>
        <p:sp>
          <p:nvSpPr>
            <p:cNvPr id="208" name="Google Shape;208;p50"/>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0"/>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 name="Google Shape;210;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211" name="Google Shape;211;p50"/>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212" name="Google Shape;212;p50"/>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213" name="Google Shape;213;p50"/>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214" name="Shape 214"/>
        <p:cNvGrpSpPr/>
        <p:nvPr/>
      </p:nvGrpSpPr>
      <p:grpSpPr>
        <a:xfrm>
          <a:off x="0" y="0"/>
          <a:ext cx="0" cy="0"/>
          <a:chOff x="0" y="0"/>
          <a:chExt cx="0" cy="0"/>
        </a:xfrm>
      </p:grpSpPr>
      <p:pic>
        <p:nvPicPr>
          <p:cNvPr id="215" name="Google Shape;215;p5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16" name="Google Shape;216;p51"/>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217" name="Google Shape;217;p51"/>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218" name="Shape 218"/>
        <p:cNvGrpSpPr/>
        <p:nvPr/>
      </p:nvGrpSpPr>
      <p:grpSpPr>
        <a:xfrm>
          <a:off x="0" y="0"/>
          <a:ext cx="0" cy="0"/>
          <a:chOff x="0" y="0"/>
          <a:chExt cx="0" cy="0"/>
        </a:xfrm>
      </p:grpSpPr>
      <p:sp>
        <p:nvSpPr>
          <p:cNvPr id="219" name="Google Shape;219;p52"/>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2"/>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21" name="Google Shape;221;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222" name="Shape 222"/>
        <p:cNvGrpSpPr/>
        <p:nvPr/>
      </p:nvGrpSpPr>
      <p:grpSpPr>
        <a:xfrm>
          <a:off x="0" y="0"/>
          <a:ext cx="0" cy="0"/>
          <a:chOff x="0" y="0"/>
          <a:chExt cx="0" cy="0"/>
        </a:xfrm>
      </p:grpSpPr>
      <p:sp>
        <p:nvSpPr>
          <p:cNvPr id="223" name="Google Shape;223;p53"/>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4" name="Google Shape;224;p53"/>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25" name="Google Shape;225;p53"/>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26" name="Google Shape;226;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227" name="Shape 227"/>
        <p:cNvGrpSpPr/>
        <p:nvPr/>
      </p:nvGrpSpPr>
      <p:grpSpPr>
        <a:xfrm>
          <a:off x="0" y="0"/>
          <a:ext cx="0" cy="0"/>
          <a:chOff x="0" y="0"/>
          <a:chExt cx="0" cy="0"/>
        </a:xfrm>
      </p:grpSpPr>
      <p:sp>
        <p:nvSpPr>
          <p:cNvPr id="228" name="Google Shape;228;p54"/>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230" name="Shape 230"/>
        <p:cNvGrpSpPr/>
        <p:nvPr/>
      </p:nvGrpSpPr>
      <p:grpSpPr>
        <a:xfrm>
          <a:off x="0" y="0"/>
          <a:ext cx="0" cy="0"/>
          <a:chOff x="0" y="0"/>
          <a:chExt cx="0" cy="0"/>
        </a:xfrm>
      </p:grpSpPr>
      <p:sp>
        <p:nvSpPr>
          <p:cNvPr id="231" name="Google Shape;231;p55"/>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232" name="Google Shape;232;p55"/>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233" name="Google Shape;233;p55"/>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234" name="Shape 234"/>
        <p:cNvGrpSpPr/>
        <p:nvPr/>
      </p:nvGrpSpPr>
      <p:grpSpPr>
        <a:xfrm>
          <a:off x="0" y="0"/>
          <a:ext cx="0" cy="0"/>
          <a:chOff x="0" y="0"/>
          <a:chExt cx="0" cy="0"/>
        </a:xfrm>
      </p:grpSpPr>
      <p:sp>
        <p:nvSpPr>
          <p:cNvPr id="235" name="Google Shape;235;p56"/>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6"/>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430098"/>
              </a:buClr>
              <a:buSzPts val="1800"/>
              <a:buNone/>
              <a:defRPr sz="1800">
                <a:solidFill>
                  <a:srgbClr val="430098"/>
                </a:solidFill>
              </a:defRPr>
            </a:lvl1pPr>
            <a:lvl2pPr lvl="1"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237" name="Google Shape;237;p56"/>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238" name="Google Shape;238;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239" name="Shape 239"/>
        <p:cNvGrpSpPr/>
        <p:nvPr/>
      </p:nvGrpSpPr>
      <p:grpSpPr>
        <a:xfrm>
          <a:off x="0" y="0"/>
          <a:ext cx="0" cy="0"/>
          <a:chOff x="0" y="0"/>
          <a:chExt cx="0" cy="0"/>
        </a:xfrm>
      </p:grpSpPr>
      <p:pic>
        <p:nvPicPr>
          <p:cNvPr id="240" name="Google Shape;240;p57"/>
          <p:cNvPicPr preferRelativeResize="0"/>
          <p:nvPr/>
        </p:nvPicPr>
        <p:blipFill rotWithShape="1">
          <a:blip r:embed="rId2">
            <a:alphaModFix/>
          </a:blip>
          <a:srcRect b="0" l="0" r="10" t="0"/>
          <a:stretch/>
        </p:blipFill>
        <p:spPr>
          <a:xfrm>
            <a:off x="0" y="0"/>
            <a:ext cx="9144000" cy="5143500"/>
          </a:xfrm>
          <a:prstGeom prst="rect">
            <a:avLst/>
          </a:prstGeom>
          <a:noFill/>
          <a:ln>
            <a:noFill/>
          </a:ln>
        </p:spPr>
      </p:pic>
      <p:sp>
        <p:nvSpPr>
          <p:cNvPr id="241" name="Google Shape;241;p57"/>
          <p:cNvSpPr/>
          <p:nvPr/>
        </p:nvSpPr>
        <p:spPr>
          <a:xfrm>
            <a:off x="0" y="0"/>
            <a:ext cx="9167400" cy="5143500"/>
          </a:xfrm>
          <a:prstGeom prst="rect">
            <a:avLst/>
          </a:prstGeom>
          <a:solidFill>
            <a:srgbClr val="434343">
              <a:alpha val="55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p57"/>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243" name="Google Shape;243;p57"/>
          <p:cNvGrpSpPr/>
          <p:nvPr/>
        </p:nvGrpSpPr>
        <p:grpSpPr>
          <a:xfrm>
            <a:off x="1975500" y="3845558"/>
            <a:ext cx="5193000" cy="763722"/>
            <a:chOff x="1975250" y="1903874"/>
            <a:chExt cx="5193000" cy="763722"/>
          </a:xfrm>
        </p:grpSpPr>
        <p:sp>
          <p:nvSpPr>
            <p:cNvPr id="244" name="Google Shape;244;p57"/>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245" name="Google Shape;245;p57"/>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246" name="Google Shape;246;p57"/>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247" name="Shape 247"/>
        <p:cNvGrpSpPr/>
        <p:nvPr/>
      </p:nvGrpSpPr>
      <p:grpSpPr>
        <a:xfrm>
          <a:off x="0" y="0"/>
          <a:ext cx="0" cy="0"/>
          <a:chOff x="0" y="0"/>
          <a:chExt cx="0" cy="0"/>
        </a:xfrm>
      </p:grpSpPr>
      <p:sp>
        <p:nvSpPr>
          <p:cNvPr id="248" name="Google Shape;248;p5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249" name="Google Shape;249;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250" name="Shape 250"/>
        <p:cNvGrpSpPr/>
        <p:nvPr/>
      </p:nvGrpSpPr>
      <p:grpSpPr>
        <a:xfrm>
          <a:off x="0" y="0"/>
          <a:ext cx="0" cy="0"/>
          <a:chOff x="0" y="0"/>
          <a:chExt cx="0" cy="0"/>
        </a:xfrm>
      </p:grpSpPr>
      <p:sp>
        <p:nvSpPr>
          <p:cNvPr id="251" name="Google Shape;251;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52" name="Google Shape;252;p59"/>
          <p:cNvGrpSpPr/>
          <p:nvPr/>
        </p:nvGrpSpPr>
        <p:grpSpPr>
          <a:xfrm>
            <a:off x="830394" y="1191276"/>
            <a:ext cx="745764" cy="45826"/>
            <a:chOff x="4580561" y="2589004"/>
            <a:chExt cx="1064464" cy="25200"/>
          </a:xfrm>
        </p:grpSpPr>
        <p:sp>
          <p:nvSpPr>
            <p:cNvPr id="253" name="Google Shape;253;p59"/>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9"/>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p59"/>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256" name="Shape 256"/>
        <p:cNvGrpSpPr/>
        <p:nvPr/>
      </p:nvGrpSpPr>
      <p:grpSpPr>
        <a:xfrm>
          <a:off x="0" y="0"/>
          <a:ext cx="0" cy="0"/>
          <a:chOff x="0" y="0"/>
          <a:chExt cx="0" cy="0"/>
        </a:xfrm>
      </p:grpSpPr>
      <p:pic>
        <p:nvPicPr>
          <p:cNvPr id="257" name="Google Shape;257;p60"/>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58" name="Google Shape;258;p60"/>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259" name="Google Shape;259;p60"/>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260" name="Shape 260"/>
        <p:cNvGrpSpPr/>
        <p:nvPr/>
      </p:nvGrpSpPr>
      <p:grpSpPr>
        <a:xfrm>
          <a:off x="0" y="0"/>
          <a:ext cx="0" cy="0"/>
          <a:chOff x="0" y="0"/>
          <a:chExt cx="0" cy="0"/>
        </a:xfrm>
      </p:grpSpPr>
      <p:sp>
        <p:nvSpPr>
          <p:cNvPr id="261" name="Google Shape;261;p61"/>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2" name="Google Shape;262;p61"/>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63" name="Google Shape;263;p61"/>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64" name="Google Shape;264;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265" name="Shape 265"/>
        <p:cNvGrpSpPr/>
        <p:nvPr/>
      </p:nvGrpSpPr>
      <p:grpSpPr>
        <a:xfrm>
          <a:off x="0" y="0"/>
          <a:ext cx="0" cy="0"/>
          <a:chOff x="0" y="0"/>
          <a:chExt cx="0" cy="0"/>
        </a:xfrm>
      </p:grpSpPr>
      <p:sp>
        <p:nvSpPr>
          <p:cNvPr id="266" name="Google Shape;266;p62"/>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268" name="Shape 268"/>
        <p:cNvGrpSpPr/>
        <p:nvPr/>
      </p:nvGrpSpPr>
      <p:grpSpPr>
        <a:xfrm>
          <a:off x="0" y="0"/>
          <a:ext cx="0" cy="0"/>
          <a:chOff x="0" y="0"/>
          <a:chExt cx="0" cy="0"/>
        </a:xfrm>
      </p:grpSpPr>
      <p:sp>
        <p:nvSpPr>
          <p:cNvPr id="269" name="Google Shape;269;p63"/>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3"/>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71" name="Google Shape;271;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272" name="Shape 272"/>
        <p:cNvGrpSpPr/>
        <p:nvPr/>
      </p:nvGrpSpPr>
      <p:grpSpPr>
        <a:xfrm>
          <a:off x="0" y="0"/>
          <a:ext cx="0" cy="0"/>
          <a:chOff x="0" y="0"/>
          <a:chExt cx="0" cy="0"/>
        </a:xfrm>
      </p:grpSpPr>
      <p:sp>
        <p:nvSpPr>
          <p:cNvPr id="273" name="Google Shape;273;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74" name="Google Shape;274;p64"/>
          <p:cNvGrpSpPr/>
          <p:nvPr/>
        </p:nvGrpSpPr>
        <p:grpSpPr>
          <a:xfrm>
            <a:off x="830394" y="1191276"/>
            <a:ext cx="745764" cy="45826"/>
            <a:chOff x="4580561" y="2589004"/>
            <a:chExt cx="1064464" cy="25200"/>
          </a:xfrm>
        </p:grpSpPr>
        <p:sp>
          <p:nvSpPr>
            <p:cNvPr id="275" name="Google Shape;275;p64"/>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4"/>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7" name="Google Shape;277;p64"/>
          <p:cNvSpPr txBox="1"/>
          <p:nvPr>
            <p:ph type="title"/>
          </p:nvPr>
        </p:nvSpPr>
        <p:spPr>
          <a:xfrm>
            <a:off x="729450" y="512675"/>
            <a:ext cx="8033400" cy="1049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lgn="l">
              <a:lnSpc>
                <a:spcPct val="100000"/>
              </a:lnSpc>
              <a:spcBef>
                <a:spcPts val="0"/>
              </a:spcBef>
              <a:spcAft>
                <a:spcPts val="0"/>
              </a:spcAft>
              <a:buClr>
                <a:srgbClr val="009BDE"/>
              </a:buClr>
              <a:buSzPts val="2800"/>
              <a:buNone/>
              <a:defRPr>
                <a:solidFill>
                  <a:srgbClr val="009BDE"/>
                </a:solidFill>
              </a:defRPr>
            </a:lvl2pPr>
            <a:lvl3pPr lvl="2" rtl="0" algn="l">
              <a:lnSpc>
                <a:spcPct val="100000"/>
              </a:lnSpc>
              <a:spcBef>
                <a:spcPts val="0"/>
              </a:spcBef>
              <a:spcAft>
                <a:spcPts val="0"/>
              </a:spcAft>
              <a:buClr>
                <a:srgbClr val="009BDE"/>
              </a:buClr>
              <a:buSzPts val="2800"/>
              <a:buNone/>
              <a:defRPr>
                <a:solidFill>
                  <a:srgbClr val="009BDE"/>
                </a:solidFill>
              </a:defRPr>
            </a:lvl3pPr>
            <a:lvl4pPr lvl="3" rtl="0" algn="l">
              <a:lnSpc>
                <a:spcPct val="100000"/>
              </a:lnSpc>
              <a:spcBef>
                <a:spcPts val="0"/>
              </a:spcBef>
              <a:spcAft>
                <a:spcPts val="0"/>
              </a:spcAft>
              <a:buClr>
                <a:srgbClr val="009BDE"/>
              </a:buClr>
              <a:buSzPts val="2800"/>
              <a:buNone/>
              <a:defRPr>
                <a:solidFill>
                  <a:srgbClr val="009BDE"/>
                </a:solidFill>
              </a:defRPr>
            </a:lvl4pPr>
            <a:lvl5pPr lvl="4" rtl="0" algn="l">
              <a:lnSpc>
                <a:spcPct val="100000"/>
              </a:lnSpc>
              <a:spcBef>
                <a:spcPts val="0"/>
              </a:spcBef>
              <a:spcAft>
                <a:spcPts val="0"/>
              </a:spcAft>
              <a:buClr>
                <a:srgbClr val="009BDE"/>
              </a:buClr>
              <a:buSzPts val="2800"/>
              <a:buNone/>
              <a:defRPr>
                <a:solidFill>
                  <a:srgbClr val="009BDE"/>
                </a:solidFill>
              </a:defRPr>
            </a:lvl5pPr>
            <a:lvl6pPr lvl="5" rtl="0" algn="l">
              <a:lnSpc>
                <a:spcPct val="100000"/>
              </a:lnSpc>
              <a:spcBef>
                <a:spcPts val="0"/>
              </a:spcBef>
              <a:spcAft>
                <a:spcPts val="0"/>
              </a:spcAft>
              <a:buClr>
                <a:srgbClr val="009BDE"/>
              </a:buClr>
              <a:buSzPts val="2800"/>
              <a:buNone/>
              <a:defRPr>
                <a:solidFill>
                  <a:srgbClr val="009BDE"/>
                </a:solidFill>
              </a:defRPr>
            </a:lvl6pPr>
            <a:lvl7pPr lvl="6" rtl="0" algn="l">
              <a:lnSpc>
                <a:spcPct val="100000"/>
              </a:lnSpc>
              <a:spcBef>
                <a:spcPts val="0"/>
              </a:spcBef>
              <a:spcAft>
                <a:spcPts val="0"/>
              </a:spcAft>
              <a:buClr>
                <a:srgbClr val="009BDE"/>
              </a:buClr>
              <a:buSzPts val="2800"/>
              <a:buNone/>
              <a:defRPr>
                <a:solidFill>
                  <a:srgbClr val="009BDE"/>
                </a:solidFill>
              </a:defRPr>
            </a:lvl7pPr>
            <a:lvl8pPr lvl="7" rtl="0" algn="l">
              <a:lnSpc>
                <a:spcPct val="100000"/>
              </a:lnSpc>
              <a:spcBef>
                <a:spcPts val="0"/>
              </a:spcBef>
              <a:spcAft>
                <a:spcPts val="0"/>
              </a:spcAft>
              <a:buClr>
                <a:srgbClr val="009BDE"/>
              </a:buClr>
              <a:buSzPts val="2800"/>
              <a:buNone/>
              <a:defRPr>
                <a:solidFill>
                  <a:srgbClr val="009BDE"/>
                </a:solidFill>
              </a:defRPr>
            </a:lvl8pPr>
            <a:lvl9pPr lvl="8" rtl="0" algn="l">
              <a:lnSpc>
                <a:spcPct val="100000"/>
              </a:lnSpc>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278" name="Shape 278"/>
        <p:cNvGrpSpPr/>
        <p:nvPr/>
      </p:nvGrpSpPr>
      <p:grpSpPr>
        <a:xfrm>
          <a:off x="0" y="0"/>
          <a:ext cx="0" cy="0"/>
          <a:chOff x="0" y="0"/>
          <a:chExt cx="0" cy="0"/>
        </a:xfrm>
      </p:grpSpPr>
      <p:sp>
        <p:nvSpPr>
          <p:cNvPr id="279" name="Google Shape;279;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80" name="Google Shape;280;p65"/>
          <p:cNvGrpSpPr/>
          <p:nvPr/>
        </p:nvGrpSpPr>
        <p:grpSpPr>
          <a:xfrm>
            <a:off x="830394" y="1191276"/>
            <a:ext cx="745764" cy="45826"/>
            <a:chOff x="4580561" y="2589004"/>
            <a:chExt cx="1064464" cy="25200"/>
          </a:xfrm>
        </p:grpSpPr>
        <p:sp>
          <p:nvSpPr>
            <p:cNvPr id="281" name="Google Shape;281;p65"/>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5"/>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65"/>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lgn="l">
              <a:lnSpc>
                <a:spcPct val="100000"/>
              </a:lnSpc>
              <a:spcBef>
                <a:spcPts val="0"/>
              </a:spcBef>
              <a:spcAft>
                <a:spcPts val="0"/>
              </a:spcAft>
              <a:buClr>
                <a:srgbClr val="E1446D"/>
              </a:buClr>
              <a:buSzPts val="2800"/>
              <a:buNone/>
              <a:defRPr>
                <a:solidFill>
                  <a:srgbClr val="E1446D"/>
                </a:solidFill>
              </a:defRPr>
            </a:lvl2pPr>
            <a:lvl3pPr lvl="2" rtl="0" algn="l">
              <a:lnSpc>
                <a:spcPct val="100000"/>
              </a:lnSpc>
              <a:spcBef>
                <a:spcPts val="0"/>
              </a:spcBef>
              <a:spcAft>
                <a:spcPts val="0"/>
              </a:spcAft>
              <a:buClr>
                <a:srgbClr val="E1446D"/>
              </a:buClr>
              <a:buSzPts val="2800"/>
              <a:buNone/>
              <a:defRPr>
                <a:solidFill>
                  <a:srgbClr val="E1446D"/>
                </a:solidFill>
              </a:defRPr>
            </a:lvl3pPr>
            <a:lvl4pPr lvl="3" rtl="0" algn="l">
              <a:lnSpc>
                <a:spcPct val="100000"/>
              </a:lnSpc>
              <a:spcBef>
                <a:spcPts val="0"/>
              </a:spcBef>
              <a:spcAft>
                <a:spcPts val="0"/>
              </a:spcAft>
              <a:buClr>
                <a:srgbClr val="E1446D"/>
              </a:buClr>
              <a:buSzPts val="2800"/>
              <a:buNone/>
              <a:defRPr>
                <a:solidFill>
                  <a:srgbClr val="E1446D"/>
                </a:solidFill>
              </a:defRPr>
            </a:lvl4pPr>
            <a:lvl5pPr lvl="4" rtl="0" algn="l">
              <a:lnSpc>
                <a:spcPct val="100000"/>
              </a:lnSpc>
              <a:spcBef>
                <a:spcPts val="0"/>
              </a:spcBef>
              <a:spcAft>
                <a:spcPts val="0"/>
              </a:spcAft>
              <a:buClr>
                <a:srgbClr val="E1446D"/>
              </a:buClr>
              <a:buSzPts val="2800"/>
              <a:buNone/>
              <a:defRPr>
                <a:solidFill>
                  <a:srgbClr val="E1446D"/>
                </a:solidFill>
              </a:defRPr>
            </a:lvl5pPr>
            <a:lvl6pPr lvl="5" rtl="0" algn="l">
              <a:lnSpc>
                <a:spcPct val="100000"/>
              </a:lnSpc>
              <a:spcBef>
                <a:spcPts val="0"/>
              </a:spcBef>
              <a:spcAft>
                <a:spcPts val="0"/>
              </a:spcAft>
              <a:buClr>
                <a:srgbClr val="E1446D"/>
              </a:buClr>
              <a:buSzPts val="2800"/>
              <a:buNone/>
              <a:defRPr>
                <a:solidFill>
                  <a:srgbClr val="E1446D"/>
                </a:solidFill>
              </a:defRPr>
            </a:lvl6pPr>
            <a:lvl7pPr lvl="6" rtl="0" algn="l">
              <a:lnSpc>
                <a:spcPct val="100000"/>
              </a:lnSpc>
              <a:spcBef>
                <a:spcPts val="0"/>
              </a:spcBef>
              <a:spcAft>
                <a:spcPts val="0"/>
              </a:spcAft>
              <a:buClr>
                <a:srgbClr val="E1446D"/>
              </a:buClr>
              <a:buSzPts val="2800"/>
              <a:buNone/>
              <a:defRPr>
                <a:solidFill>
                  <a:srgbClr val="E1446D"/>
                </a:solidFill>
              </a:defRPr>
            </a:lvl7pPr>
            <a:lvl8pPr lvl="7" rtl="0" algn="l">
              <a:lnSpc>
                <a:spcPct val="100000"/>
              </a:lnSpc>
              <a:spcBef>
                <a:spcPts val="0"/>
              </a:spcBef>
              <a:spcAft>
                <a:spcPts val="0"/>
              </a:spcAft>
              <a:buClr>
                <a:srgbClr val="E1446D"/>
              </a:buClr>
              <a:buSzPts val="2800"/>
              <a:buNone/>
              <a:defRPr>
                <a:solidFill>
                  <a:srgbClr val="E1446D"/>
                </a:solidFill>
              </a:defRPr>
            </a:lvl8pPr>
            <a:lvl9pPr lvl="8" rtl="0" algn="l">
              <a:lnSpc>
                <a:spcPct val="100000"/>
              </a:lnSpc>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p:cSld name="SECTION_HEADER_1_2">
    <p:bg>
      <p:bgPr>
        <a:solidFill>
          <a:srgbClr val="009BDE"/>
        </a:solidFill>
      </p:bgPr>
    </p:bg>
    <p:spTree>
      <p:nvGrpSpPr>
        <p:cNvPr id="284" name="Shape 284"/>
        <p:cNvGrpSpPr/>
        <p:nvPr/>
      </p:nvGrpSpPr>
      <p:grpSpPr>
        <a:xfrm>
          <a:off x="0" y="0"/>
          <a:ext cx="0" cy="0"/>
          <a:chOff x="0" y="0"/>
          <a:chExt cx="0" cy="0"/>
        </a:xfrm>
      </p:grpSpPr>
      <p:pic>
        <p:nvPicPr>
          <p:cNvPr id="285" name="Google Shape;285;p66"/>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86" name="Google Shape;286;p66"/>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287" name="Google Shape;287;p66"/>
          <p:cNvPicPr preferRelativeResize="0"/>
          <p:nvPr/>
        </p:nvPicPr>
        <p:blipFill rotWithShape="1">
          <a:blip r:embed="rId3">
            <a:alphaModFix/>
          </a:blip>
          <a:srcRect b="0" l="22334" r="22328"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1">
  <p:cSld name="SECTION_HEADER_1_2_1">
    <p:bg>
      <p:bgPr>
        <a:solidFill>
          <a:srgbClr val="E1446D"/>
        </a:solidFill>
      </p:bgPr>
    </p:bg>
    <p:spTree>
      <p:nvGrpSpPr>
        <p:cNvPr id="288" name="Shape 288"/>
        <p:cNvGrpSpPr/>
        <p:nvPr/>
      </p:nvGrpSpPr>
      <p:grpSpPr>
        <a:xfrm>
          <a:off x="0" y="0"/>
          <a:ext cx="0" cy="0"/>
          <a:chOff x="0" y="0"/>
          <a:chExt cx="0" cy="0"/>
        </a:xfrm>
      </p:grpSpPr>
      <p:pic>
        <p:nvPicPr>
          <p:cNvPr id="289" name="Google Shape;289;p67"/>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90" name="Google Shape;290;p67"/>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291" name="Google Shape;291;p67"/>
          <p:cNvPicPr preferRelativeResize="0"/>
          <p:nvPr/>
        </p:nvPicPr>
        <p:blipFill rotWithShape="1">
          <a:blip r:embed="rId3">
            <a:alphaModFix/>
          </a:blip>
          <a:srcRect b="0" l="0" r="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292" name="Shape 292"/>
        <p:cNvGrpSpPr/>
        <p:nvPr/>
      </p:nvGrpSpPr>
      <p:grpSpPr>
        <a:xfrm>
          <a:off x="0" y="0"/>
          <a:ext cx="0" cy="0"/>
          <a:chOff x="0" y="0"/>
          <a:chExt cx="0" cy="0"/>
        </a:xfrm>
      </p:grpSpPr>
      <p:sp>
        <p:nvSpPr>
          <p:cNvPr id="293" name="Google Shape;293;p6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294" name="Google Shape;294;p6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295" name="Shape 295"/>
        <p:cNvGrpSpPr/>
        <p:nvPr/>
      </p:nvGrpSpPr>
      <p:grpSpPr>
        <a:xfrm>
          <a:off x="0" y="0"/>
          <a:ext cx="0" cy="0"/>
          <a:chOff x="0" y="0"/>
          <a:chExt cx="0" cy="0"/>
        </a:xfrm>
      </p:grpSpPr>
      <p:sp>
        <p:nvSpPr>
          <p:cNvPr id="296" name="Google Shape;296;p69"/>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298" name="Shape 298"/>
        <p:cNvGrpSpPr/>
        <p:nvPr/>
      </p:nvGrpSpPr>
      <p:grpSpPr>
        <a:xfrm>
          <a:off x="0" y="0"/>
          <a:ext cx="0" cy="0"/>
          <a:chOff x="0" y="0"/>
          <a:chExt cx="0" cy="0"/>
        </a:xfrm>
      </p:grpSpPr>
      <p:sp>
        <p:nvSpPr>
          <p:cNvPr id="299" name="Google Shape;299;p70"/>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70"/>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2400"/>
              <a:buNone/>
              <a:defRPr sz="2400">
                <a:solidFill>
                  <a:srgbClr val="430098"/>
                </a:solidFill>
              </a:defRPr>
            </a:lvl1pPr>
            <a:lvl2pPr lvl="1"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301" name="Google Shape;301;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302" name="Shape 302"/>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303" name="Shape 303"/>
        <p:cNvGrpSpPr/>
        <p:nvPr/>
      </p:nvGrpSpPr>
      <p:grpSpPr>
        <a:xfrm>
          <a:off x="0" y="0"/>
          <a:ext cx="0" cy="0"/>
          <a:chOff x="0" y="0"/>
          <a:chExt cx="0" cy="0"/>
        </a:xfrm>
      </p:grpSpPr>
      <p:sp>
        <p:nvSpPr>
          <p:cNvPr id="304" name="Google Shape;304;p7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5" name="Google Shape;305;p7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306" name="Google Shape;306;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1">
  <p:cSld name="TITLE_1_1">
    <p:bg>
      <p:bgPr>
        <a:solidFill>
          <a:srgbClr val="F3F3F3"/>
        </a:solidFill>
      </p:bgPr>
    </p:bg>
    <p:spTree>
      <p:nvGrpSpPr>
        <p:cNvPr id="307" name="Shape 307"/>
        <p:cNvGrpSpPr/>
        <p:nvPr/>
      </p:nvGrpSpPr>
      <p:grpSpPr>
        <a:xfrm>
          <a:off x="0" y="0"/>
          <a:ext cx="0" cy="0"/>
          <a:chOff x="0" y="0"/>
          <a:chExt cx="0" cy="0"/>
        </a:xfrm>
      </p:grpSpPr>
      <p:sp>
        <p:nvSpPr>
          <p:cNvPr id="308" name="Google Shape;308;p73"/>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73"/>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310" name="Google Shape;310;p73"/>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311" name="Google Shape;311;p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1">
  <p:cSld name="SECTION_HEADER_1_3">
    <p:bg>
      <p:bgPr>
        <a:noFill/>
      </p:bgPr>
    </p:bg>
    <p:spTree>
      <p:nvGrpSpPr>
        <p:cNvPr id="312" name="Shape 312"/>
        <p:cNvGrpSpPr/>
        <p:nvPr/>
      </p:nvGrpSpPr>
      <p:grpSpPr>
        <a:xfrm>
          <a:off x="0" y="0"/>
          <a:ext cx="0" cy="0"/>
          <a:chOff x="0" y="0"/>
          <a:chExt cx="0" cy="0"/>
        </a:xfrm>
      </p:grpSpPr>
      <p:grpSp>
        <p:nvGrpSpPr>
          <p:cNvPr id="313" name="Google Shape;313;p74"/>
          <p:cNvGrpSpPr/>
          <p:nvPr/>
        </p:nvGrpSpPr>
        <p:grpSpPr>
          <a:xfrm>
            <a:off x="830392" y="1191256"/>
            <a:ext cx="745763" cy="45826"/>
            <a:chOff x="4580561" y="2589004"/>
            <a:chExt cx="1064464" cy="25200"/>
          </a:xfrm>
        </p:grpSpPr>
        <p:sp>
          <p:nvSpPr>
            <p:cNvPr id="314" name="Google Shape;314;p74"/>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4"/>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317" name="Google Shape;317;p74"/>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318" name="Google Shape;318;p74"/>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319" name="Google Shape;319;p74"/>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2">
    <p:spTree>
      <p:nvGrpSpPr>
        <p:cNvPr id="320" name="Shape 320"/>
        <p:cNvGrpSpPr/>
        <p:nvPr/>
      </p:nvGrpSpPr>
      <p:grpSpPr>
        <a:xfrm>
          <a:off x="0" y="0"/>
          <a:ext cx="0" cy="0"/>
          <a:chOff x="0" y="0"/>
          <a:chExt cx="0" cy="0"/>
        </a:xfrm>
      </p:grpSpPr>
      <p:sp>
        <p:nvSpPr>
          <p:cNvPr id="321" name="Google Shape;321;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2" name="Google Shape;322;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23" name="Google Shape;323;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2">
  <p:cSld name="SECTION_HEADER_1_4">
    <p:bg>
      <p:bgPr>
        <a:solidFill>
          <a:srgbClr val="009BDE"/>
        </a:solidFill>
      </p:bgPr>
    </p:bg>
    <p:spTree>
      <p:nvGrpSpPr>
        <p:cNvPr id="324" name="Shape 324"/>
        <p:cNvGrpSpPr/>
        <p:nvPr/>
      </p:nvGrpSpPr>
      <p:grpSpPr>
        <a:xfrm>
          <a:off x="0" y="0"/>
          <a:ext cx="0" cy="0"/>
          <a:chOff x="0" y="0"/>
          <a:chExt cx="0" cy="0"/>
        </a:xfrm>
      </p:grpSpPr>
      <p:pic>
        <p:nvPicPr>
          <p:cNvPr id="325" name="Google Shape;325;p7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326" name="Google Shape;326;p76"/>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327" name="Google Shape;327;p7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1">
  <p:cSld name="CAPTION_ONLY_1_1">
    <p:spTree>
      <p:nvGrpSpPr>
        <p:cNvPr id="328" name="Shape 328"/>
        <p:cNvGrpSpPr/>
        <p:nvPr/>
      </p:nvGrpSpPr>
      <p:grpSpPr>
        <a:xfrm>
          <a:off x="0" y="0"/>
          <a:ext cx="0" cy="0"/>
          <a:chOff x="0" y="0"/>
          <a:chExt cx="0" cy="0"/>
        </a:xfrm>
      </p:grpSpPr>
      <p:sp>
        <p:nvSpPr>
          <p:cNvPr id="329" name="Google Shape;329;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1">
  <p:cSld name="TITLE_ONLY_1">
    <p:bg>
      <p:bgPr>
        <a:noFill/>
      </p:bgPr>
    </p:bg>
    <p:spTree>
      <p:nvGrpSpPr>
        <p:cNvPr id="330" name="Shape 330"/>
        <p:cNvGrpSpPr/>
        <p:nvPr/>
      </p:nvGrpSpPr>
      <p:grpSpPr>
        <a:xfrm>
          <a:off x="0" y="0"/>
          <a:ext cx="0" cy="0"/>
          <a:chOff x="0" y="0"/>
          <a:chExt cx="0" cy="0"/>
        </a:xfrm>
      </p:grpSpPr>
      <p:pic>
        <p:nvPicPr>
          <p:cNvPr id="331" name="Google Shape;331;p78"/>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332" name="Google Shape;332;p78"/>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78"/>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334" name="Google Shape;334;p78"/>
          <p:cNvGrpSpPr/>
          <p:nvPr/>
        </p:nvGrpSpPr>
        <p:grpSpPr>
          <a:xfrm>
            <a:off x="1975500" y="3845558"/>
            <a:ext cx="5193000" cy="763721"/>
            <a:chOff x="1975250" y="1903874"/>
            <a:chExt cx="5193000" cy="763721"/>
          </a:xfrm>
        </p:grpSpPr>
        <p:sp>
          <p:nvSpPr>
            <p:cNvPr id="335" name="Google Shape;335;p78"/>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336" name="Google Shape;336;p78"/>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337" name="Google Shape;337;p78"/>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1">
  <p:cSld name="TITLE_AND_TWO_COLUMNS_1_2_1_2">
    <p:bg>
      <p:bgPr>
        <a:noFill/>
      </p:bgPr>
    </p:bg>
    <p:spTree>
      <p:nvGrpSpPr>
        <p:cNvPr id="338" name="Shape 338"/>
        <p:cNvGrpSpPr/>
        <p:nvPr/>
      </p:nvGrpSpPr>
      <p:grpSpPr>
        <a:xfrm>
          <a:off x="0" y="0"/>
          <a:ext cx="0" cy="0"/>
          <a:chOff x="0" y="0"/>
          <a:chExt cx="0" cy="0"/>
        </a:xfrm>
      </p:grpSpPr>
      <p:sp>
        <p:nvSpPr>
          <p:cNvPr id="339" name="Google Shape;339;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40" name="Google Shape;340;p79"/>
          <p:cNvGrpSpPr/>
          <p:nvPr/>
        </p:nvGrpSpPr>
        <p:grpSpPr>
          <a:xfrm>
            <a:off x="830394" y="1191276"/>
            <a:ext cx="745764" cy="45826"/>
            <a:chOff x="4580561" y="2589004"/>
            <a:chExt cx="1064464" cy="25200"/>
          </a:xfrm>
        </p:grpSpPr>
        <p:sp>
          <p:nvSpPr>
            <p:cNvPr id="341" name="Google Shape;341;p79"/>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79"/>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3" name="Google Shape;343;p79"/>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344" name="Shape 344"/>
        <p:cNvGrpSpPr/>
        <p:nvPr/>
      </p:nvGrpSpPr>
      <p:grpSpPr>
        <a:xfrm>
          <a:off x="0" y="0"/>
          <a:ext cx="0" cy="0"/>
          <a:chOff x="0" y="0"/>
          <a:chExt cx="0" cy="0"/>
        </a:xfrm>
      </p:grpSpPr>
      <p:sp>
        <p:nvSpPr>
          <p:cNvPr id="345" name="Google Shape;345;p8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46" name="Google Shape;346;p8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347" name="Google Shape;347;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1 1">
  <p:cSld name="TITLE_ONLY_2">
    <p:bg>
      <p:bgPr>
        <a:noFill/>
      </p:bgPr>
    </p:bg>
    <p:spTree>
      <p:nvGrpSpPr>
        <p:cNvPr id="348" name="Shape 348"/>
        <p:cNvGrpSpPr/>
        <p:nvPr/>
      </p:nvGrpSpPr>
      <p:grpSpPr>
        <a:xfrm>
          <a:off x="0" y="0"/>
          <a:ext cx="0" cy="0"/>
          <a:chOff x="0" y="0"/>
          <a:chExt cx="0" cy="0"/>
        </a:xfrm>
      </p:grpSpPr>
      <p:pic>
        <p:nvPicPr>
          <p:cNvPr id="349" name="Google Shape;349;p81"/>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350" name="Google Shape;350;p81"/>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81"/>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352" name="Google Shape;352;p81"/>
          <p:cNvGrpSpPr/>
          <p:nvPr/>
        </p:nvGrpSpPr>
        <p:grpSpPr>
          <a:xfrm>
            <a:off x="1975500" y="3845558"/>
            <a:ext cx="5193000" cy="763721"/>
            <a:chOff x="1975250" y="1903874"/>
            <a:chExt cx="5193000" cy="763721"/>
          </a:xfrm>
        </p:grpSpPr>
        <p:sp>
          <p:nvSpPr>
            <p:cNvPr id="353" name="Google Shape;353;p81"/>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354" name="Google Shape;354;p81"/>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355" name="Google Shape;355;p81"/>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2">
  <p:cSld name="TITLE_AND_TWO_COLUMNS_1_2_1_3">
    <p:bg>
      <p:bgPr>
        <a:noFill/>
      </p:bgPr>
    </p:bg>
    <p:spTree>
      <p:nvGrpSpPr>
        <p:cNvPr id="356" name="Shape 356"/>
        <p:cNvGrpSpPr/>
        <p:nvPr/>
      </p:nvGrpSpPr>
      <p:grpSpPr>
        <a:xfrm>
          <a:off x="0" y="0"/>
          <a:ext cx="0" cy="0"/>
          <a:chOff x="0" y="0"/>
          <a:chExt cx="0" cy="0"/>
        </a:xfrm>
      </p:grpSpPr>
      <p:sp>
        <p:nvSpPr>
          <p:cNvPr id="357" name="Google Shape;357;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58" name="Google Shape;358;p82"/>
          <p:cNvGrpSpPr/>
          <p:nvPr/>
        </p:nvGrpSpPr>
        <p:grpSpPr>
          <a:xfrm>
            <a:off x="830392" y="1191256"/>
            <a:ext cx="745763" cy="45826"/>
            <a:chOff x="4580561" y="2589004"/>
            <a:chExt cx="1064464" cy="25200"/>
          </a:xfrm>
        </p:grpSpPr>
        <p:sp>
          <p:nvSpPr>
            <p:cNvPr id="359" name="Google Shape;359;p82"/>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2"/>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82"/>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3">
  <p:cSld name="TITLE_AND_TWO_COLUMNS_1_2_1_4">
    <p:bg>
      <p:bgPr>
        <a:noFill/>
      </p:bgPr>
    </p:bg>
    <p:spTree>
      <p:nvGrpSpPr>
        <p:cNvPr id="362" name="Shape 362"/>
        <p:cNvGrpSpPr/>
        <p:nvPr/>
      </p:nvGrpSpPr>
      <p:grpSpPr>
        <a:xfrm>
          <a:off x="0" y="0"/>
          <a:ext cx="0" cy="0"/>
          <a:chOff x="0" y="0"/>
          <a:chExt cx="0" cy="0"/>
        </a:xfrm>
      </p:grpSpPr>
      <p:sp>
        <p:nvSpPr>
          <p:cNvPr id="363" name="Google Shape;363;p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64" name="Google Shape;364;p83"/>
          <p:cNvGrpSpPr/>
          <p:nvPr/>
        </p:nvGrpSpPr>
        <p:grpSpPr>
          <a:xfrm>
            <a:off x="830394" y="1191276"/>
            <a:ext cx="745764" cy="45826"/>
            <a:chOff x="4580561" y="2589004"/>
            <a:chExt cx="1064464" cy="25200"/>
          </a:xfrm>
        </p:grpSpPr>
        <p:sp>
          <p:nvSpPr>
            <p:cNvPr id="365" name="Google Shape;365;p83"/>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83"/>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83"/>
          <p:cNvSpPr txBox="1"/>
          <p:nvPr>
            <p:ph type="title"/>
          </p:nvPr>
        </p:nvSpPr>
        <p:spPr>
          <a:xfrm>
            <a:off x="729450" y="512675"/>
            <a:ext cx="8033400" cy="103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2800"/>
              <a:buNone/>
              <a:defRPr>
                <a:solidFill>
                  <a:srgbClr val="430098"/>
                </a:solidFill>
              </a:defRPr>
            </a:lvl2pPr>
            <a:lvl3pPr lvl="2" rtl="0" algn="l">
              <a:lnSpc>
                <a:spcPct val="100000"/>
              </a:lnSpc>
              <a:spcBef>
                <a:spcPts val="0"/>
              </a:spcBef>
              <a:spcAft>
                <a:spcPts val="0"/>
              </a:spcAft>
              <a:buClr>
                <a:srgbClr val="430098"/>
              </a:buClr>
              <a:buSzPts val="2800"/>
              <a:buNone/>
              <a:defRPr>
                <a:solidFill>
                  <a:srgbClr val="430098"/>
                </a:solidFill>
              </a:defRPr>
            </a:lvl3pPr>
            <a:lvl4pPr lvl="3" rtl="0" algn="l">
              <a:lnSpc>
                <a:spcPct val="100000"/>
              </a:lnSpc>
              <a:spcBef>
                <a:spcPts val="0"/>
              </a:spcBef>
              <a:spcAft>
                <a:spcPts val="0"/>
              </a:spcAft>
              <a:buClr>
                <a:srgbClr val="430098"/>
              </a:buClr>
              <a:buSzPts val="2800"/>
              <a:buNone/>
              <a:defRPr>
                <a:solidFill>
                  <a:srgbClr val="430098"/>
                </a:solidFill>
              </a:defRPr>
            </a:lvl4pPr>
            <a:lvl5pPr lvl="4" rtl="0" algn="l">
              <a:lnSpc>
                <a:spcPct val="100000"/>
              </a:lnSpc>
              <a:spcBef>
                <a:spcPts val="0"/>
              </a:spcBef>
              <a:spcAft>
                <a:spcPts val="0"/>
              </a:spcAft>
              <a:buClr>
                <a:srgbClr val="430098"/>
              </a:buClr>
              <a:buSzPts val="2800"/>
              <a:buNone/>
              <a:defRPr>
                <a:solidFill>
                  <a:srgbClr val="430098"/>
                </a:solidFill>
              </a:defRPr>
            </a:lvl5pPr>
            <a:lvl6pPr lvl="5" rtl="0" algn="l">
              <a:lnSpc>
                <a:spcPct val="100000"/>
              </a:lnSpc>
              <a:spcBef>
                <a:spcPts val="0"/>
              </a:spcBef>
              <a:spcAft>
                <a:spcPts val="0"/>
              </a:spcAft>
              <a:buClr>
                <a:srgbClr val="430098"/>
              </a:buClr>
              <a:buSzPts val="2800"/>
              <a:buNone/>
              <a:defRPr>
                <a:solidFill>
                  <a:srgbClr val="430098"/>
                </a:solidFill>
              </a:defRPr>
            </a:lvl6pPr>
            <a:lvl7pPr lvl="6" rtl="0" algn="l">
              <a:lnSpc>
                <a:spcPct val="100000"/>
              </a:lnSpc>
              <a:spcBef>
                <a:spcPts val="0"/>
              </a:spcBef>
              <a:spcAft>
                <a:spcPts val="0"/>
              </a:spcAft>
              <a:buClr>
                <a:srgbClr val="430098"/>
              </a:buClr>
              <a:buSzPts val="2800"/>
              <a:buNone/>
              <a:defRPr>
                <a:solidFill>
                  <a:srgbClr val="430098"/>
                </a:solidFill>
              </a:defRPr>
            </a:lvl7pPr>
            <a:lvl8pPr lvl="7" rtl="0" algn="l">
              <a:lnSpc>
                <a:spcPct val="100000"/>
              </a:lnSpc>
              <a:spcBef>
                <a:spcPts val="0"/>
              </a:spcBef>
              <a:spcAft>
                <a:spcPts val="0"/>
              </a:spcAft>
              <a:buClr>
                <a:srgbClr val="430098"/>
              </a:buClr>
              <a:buSzPts val="2800"/>
              <a:buNone/>
              <a:defRPr>
                <a:solidFill>
                  <a:srgbClr val="430098"/>
                </a:solidFill>
              </a:defRPr>
            </a:lvl8pPr>
            <a:lvl9pPr lvl="8" rtl="0" algn="l">
              <a:lnSpc>
                <a:spcPct val="100000"/>
              </a:lnSpc>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68" name="Shape 368"/>
        <p:cNvGrpSpPr/>
        <p:nvPr/>
      </p:nvGrpSpPr>
      <p:grpSpPr>
        <a:xfrm>
          <a:off x="0" y="0"/>
          <a:ext cx="0" cy="0"/>
          <a:chOff x="0" y="0"/>
          <a:chExt cx="0" cy="0"/>
        </a:xfrm>
      </p:grpSpPr>
      <p:sp>
        <p:nvSpPr>
          <p:cNvPr id="369" name="Google Shape;369;p84"/>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70" name="Google Shape;370;p84"/>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371" name="Google Shape;371;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3">
  <p:cSld name="CAPTION_ONLY_3">
    <p:spTree>
      <p:nvGrpSpPr>
        <p:cNvPr id="372" name="Shape 372"/>
        <p:cNvGrpSpPr/>
        <p:nvPr/>
      </p:nvGrpSpPr>
      <p:grpSpPr>
        <a:xfrm>
          <a:off x="0" y="0"/>
          <a:ext cx="0" cy="0"/>
          <a:chOff x="0" y="0"/>
          <a:chExt cx="0" cy="0"/>
        </a:xfrm>
      </p:grpSpPr>
      <p:sp>
        <p:nvSpPr>
          <p:cNvPr id="373" name="Google Shape;373;p8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374" name="Google Shape;374;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34" Type="http://schemas.openxmlformats.org/officeDocument/2006/relationships/theme" Target="../theme/theme1.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33" Type="http://schemas.openxmlformats.org/officeDocument/2006/relationships/slideLayout" Target="../slideLayouts/slideLayout77.xml"/><Relationship Id="rId10" Type="http://schemas.openxmlformats.org/officeDocument/2006/relationships/slideLayout" Target="../slideLayouts/slideLayout54.xml"/><Relationship Id="rId32" Type="http://schemas.openxmlformats.org/officeDocument/2006/relationships/slideLayout" Target="../slideLayouts/slideLayout76.xml"/><Relationship Id="rId13" Type="http://schemas.openxmlformats.org/officeDocument/2006/relationships/slideLayout" Target="../slideLayouts/slideLayout57.xml"/><Relationship Id="rId35" Type="http://schemas.openxmlformats.org/officeDocument/2006/relationships/slideLayout" Target="../slideLayouts/slideLayout79.xml"/><Relationship Id="rId12" Type="http://schemas.openxmlformats.org/officeDocument/2006/relationships/slideLayout" Target="../slideLayouts/slideLayout56.xml"/><Relationship Id="rId34" Type="http://schemas.openxmlformats.org/officeDocument/2006/relationships/slideLayout" Target="../slideLayouts/slideLayout78.xml"/><Relationship Id="rId15" Type="http://schemas.openxmlformats.org/officeDocument/2006/relationships/slideLayout" Target="../slideLayouts/slideLayout59.xml"/><Relationship Id="rId37" Type="http://schemas.openxmlformats.org/officeDocument/2006/relationships/slideLayout" Target="../slideLayouts/slideLayout81.xml"/><Relationship Id="rId14" Type="http://schemas.openxmlformats.org/officeDocument/2006/relationships/slideLayout" Target="../slideLayouts/slideLayout58.xml"/><Relationship Id="rId36" Type="http://schemas.openxmlformats.org/officeDocument/2006/relationships/slideLayout" Target="../slideLayouts/slideLayout80.xml"/><Relationship Id="rId17" Type="http://schemas.openxmlformats.org/officeDocument/2006/relationships/slideLayout" Target="../slideLayouts/slideLayout61.xml"/><Relationship Id="rId39" Type="http://schemas.openxmlformats.org/officeDocument/2006/relationships/theme" Target="../theme/theme2.xml"/><Relationship Id="rId16" Type="http://schemas.openxmlformats.org/officeDocument/2006/relationships/slideLayout" Target="../slideLayouts/slideLayout60.xml"/><Relationship Id="rId38" Type="http://schemas.openxmlformats.org/officeDocument/2006/relationships/slideLayout" Target="../slideLayouts/slideLayout82.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94" name="Shape 194"/>
        <p:cNvGrpSpPr/>
        <p:nvPr/>
      </p:nvGrpSpPr>
      <p:grpSpPr>
        <a:xfrm>
          <a:off x="0" y="0"/>
          <a:ext cx="0" cy="0"/>
          <a:chOff x="0" y="0"/>
          <a:chExt cx="0" cy="0"/>
        </a:xfrm>
      </p:grpSpPr>
      <p:sp>
        <p:nvSpPr>
          <p:cNvPr id="195" name="Google Shape;195;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ubik Medium"/>
              <a:buNone/>
              <a:defRPr b="0" i="0" sz="2800" u="none" cap="none" strike="noStrike">
                <a:solidFill>
                  <a:srgbClr val="000000"/>
                </a:solidFill>
                <a:latin typeface="Rubik Medium"/>
                <a:ea typeface="Rubik Medium"/>
                <a:cs typeface="Rubik Medium"/>
                <a:sym typeface="Rubik Medium"/>
              </a:defRPr>
            </a:lvl1pPr>
            <a:lvl2pPr lvl="1"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2pPr>
            <a:lvl3pPr lvl="2"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3pPr>
            <a:lvl4pPr lvl="3"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4pPr>
            <a:lvl5pPr lvl="4"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5pPr>
            <a:lvl6pPr lvl="5"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6pPr>
            <a:lvl7pPr lvl="6"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7pPr>
            <a:lvl8pPr lvl="7"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8pPr>
            <a:lvl9pPr lvl="8"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9pPr>
          </a:lstStyle>
          <a:p/>
        </p:txBody>
      </p:sp>
      <p:sp>
        <p:nvSpPr>
          <p:cNvPr id="196" name="Google Shape;196;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Rubik"/>
              <a:buChar char="●"/>
              <a:defRPr b="0" i="0" sz="1300" u="none" cap="none" strike="noStrike">
                <a:solidFill>
                  <a:schemeClr val="accent1"/>
                </a:solidFill>
                <a:latin typeface="Rubik"/>
                <a:ea typeface="Rubik"/>
                <a:cs typeface="Rubik"/>
                <a:sym typeface="Rubik"/>
              </a:defRPr>
            </a:lvl1pPr>
            <a:lvl2pPr indent="-298450" lvl="1" marL="914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2pPr>
            <a:lvl3pPr indent="-298450" lvl="2" marL="1371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3pPr>
            <a:lvl4pPr indent="-298450" lvl="3" marL="18288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4pPr>
            <a:lvl5pPr indent="-298450" lvl="4" marL="22860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5pPr>
            <a:lvl6pPr indent="-298450" lvl="5" marL="27432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6pPr>
            <a:lvl7pPr indent="-298450" lvl="6" marL="3200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7pPr>
            <a:lvl8pPr indent="-298450" lvl="7" marL="3657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8pPr>
            <a:lvl9pPr indent="-298450" lvl="8" marL="4114800" marR="0" rtl="0" algn="l">
              <a:lnSpc>
                <a:spcPct val="115000"/>
              </a:lnSpc>
              <a:spcBef>
                <a:spcPts val="1600"/>
              </a:spcBef>
              <a:spcAft>
                <a:spcPts val="160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9pPr>
          </a:lstStyle>
          <a:p/>
        </p:txBody>
      </p:sp>
      <p:sp>
        <p:nvSpPr>
          <p:cNvPr id="197" name="Google Shape;197;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4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hyperlink" Target="https://es.research.net/r/bloque-estudiantes" TargetMode="External"/><Relationship Id="rId5"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D300"/>
        </a:solidFill>
      </p:bgPr>
    </p:bg>
    <p:spTree>
      <p:nvGrpSpPr>
        <p:cNvPr id="428" name="Shape 428"/>
        <p:cNvGrpSpPr/>
        <p:nvPr/>
      </p:nvGrpSpPr>
      <p:grpSpPr>
        <a:xfrm>
          <a:off x="0" y="0"/>
          <a:ext cx="0" cy="0"/>
          <a:chOff x="0" y="0"/>
          <a:chExt cx="0" cy="0"/>
        </a:xfrm>
      </p:grpSpPr>
      <p:sp>
        <p:nvSpPr>
          <p:cNvPr id="429" name="Google Shape;429;p95"/>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430098"/>
                </a:solidFill>
                <a:latin typeface="Rubik"/>
                <a:ea typeface="Rubik"/>
                <a:cs typeface="Rubik"/>
                <a:sym typeface="Rubik"/>
              </a:rPr>
              <a:t>Actividad:</a:t>
            </a:r>
            <a:endParaRPr b="1" sz="3800">
              <a:solidFill>
                <a:srgbClr val="430098"/>
              </a:solidFill>
              <a:latin typeface="Rubik"/>
              <a:ea typeface="Rubik"/>
              <a:cs typeface="Rubik"/>
              <a:sym typeface="Rubik"/>
            </a:endParaRPr>
          </a:p>
          <a:p>
            <a:pPr indent="0" lvl="0" marL="0" rtl="0" algn="l">
              <a:spcBef>
                <a:spcPts val="0"/>
              </a:spcBef>
              <a:spcAft>
                <a:spcPts val="0"/>
              </a:spcAft>
              <a:buNone/>
            </a:pPr>
            <a:r>
              <a:rPr b="1" lang="es" sz="3800">
                <a:solidFill>
                  <a:srgbClr val="430098"/>
                </a:solidFill>
                <a:latin typeface="Rubik"/>
                <a:ea typeface="Rubik"/>
                <a:cs typeface="Rubik"/>
                <a:sym typeface="Rubik"/>
              </a:rPr>
              <a:t>M</a:t>
            </a:r>
            <a:r>
              <a:rPr lang="es"/>
              <a:t>ué</a:t>
            </a:r>
            <a:r>
              <a:rPr b="1" lang="es" sz="3800">
                <a:solidFill>
                  <a:srgbClr val="430098"/>
                </a:solidFill>
                <a:latin typeface="Rubik"/>
                <a:ea typeface="Rubik"/>
                <a:cs typeface="Rubik"/>
                <a:sym typeface="Rubik"/>
              </a:rPr>
              <a:t>strame, resolvamos juntos</a:t>
            </a:r>
            <a:endParaRPr b="1" sz="3800">
              <a:solidFill>
                <a:srgbClr val="430098"/>
              </a:solidFill>
              <a:latin typeface="Rubik"/>
              <a:ea typeface="Rubik"/>
              <a:cs typeface="Rubik"/>
              <a:sym typeface="Rubik"/>
            </a:endParaRPr>
          </a:p>
        </p:txBody>
      </p:sp>
      <p:pic>
        <p:nvPicPr>
          <p:cNvPr id="430" name="Google Shape;430;p95"/>
          <p:cNvPicPr preferRelativeResize="0"/>
          <p:nvPr/>
        </p:nvPicPr>
        <p:blipFill>
          <a:blip r:embed="rId3">
            <a:alphaModFix/>
          </a:blip>
          <a:stretch>
            <a:fillRect/>
          </a:stretch>
        </p:blipFill>
        <p:spPr>
          <a:xfrm>
            <a:off x="762000" y="3759644"/>
            <a:ext cx="490150" cy="620594"/>
          </a:xfrm>
          <a:prstGeom prst="rect">
            <a:avLst/>
          </a:prstGeom>
          <a:noFill/>
          <a:ln>
            <a:noFill/>
          </a:ln>
        </p:spPr>
      </p:pic>
      <p:pic>
        <p:nvPicPr>
          <p:cNvPr id="431" name="Google Shape;431;p95"/>
          <p:cNvPicPr preferRelativeResize="0"/>
          <p:nvPr/>
        </p:nvPicPr>
        <p:blipFill rotWithShape="1">
          <a:blip r:embed="rId4">
            <a:alphaModFix/>
          </a:blip>
          <a:srcRect b="17115" l="0" r="0" t="0"/>
          <a:stretch/>
        </p:blipFill>
        <p:spPr>
          <a:xfrm>
            <a:off x="6513700" y="2481275"/>
            <a:ext cx="1905024" cy="26622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35" name="Shape 435"/>
        <p:cNvGrpSpPr/>
        <p:nvPr/>
      </p:nvGrpSpPr>
      <p:grpSpPr>
        <a:xfrm>
          <a:off x="0" y="0"/>
          <a:ext cx="0" cy="0"/>
          <a:chOff x="0" y="0"/>
          <a:chExt cx="0" cy="0"/>
        </a:xfrm>
      </p:grpSpPr>
      <p:pic>
        <p:nvPicPr>
          <p:cNvPr id="436" name="Google Shape;436;p96"/>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7" name="Google Shape;437;p96"/>
          <p:cNvSpPr txBox="1"/>
          <p:nvPr/>
        </p:nvSpPr>
        <p:spPr>
          <a:xfrm>
            <a:off x="1371600" y="1589800"/>
            <a:ext cx="6577500" cy="16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4800">
                <a:solidFill>
                  <a:srgbClr val="FFFFFF"/>
                </a:solidFill>
                <a:latin typeface="Rubik Black"/>
                <a:ea typeface="Rubik Black"/>
                <a:cs typeface="Rubik Black"/>
                <a:sym typeface="Rubik Black"/>
              </a:rPr>
              <a:t>¡FELICIDADES!</a:t>
            </a:r>
            <a:endParaRPr sz="4800">
              <a:solidFill>
                <a:srgbClr val="FFFFFF"/>
              </a:solidFill>
              <a:latin typeface="Rubik Black"/>
              <a:ea typeface="Rubik Black"/>
              <a:cs typeface="Rubik Black"/>
              <a:sym typeface="Rubik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D300"/>
        </a:solidFill>
      </p:bgPr>
    </p:bg>
    <p:spTree>
      <p:nvGrpSpPr>
        <p:cNvPr id="441" name="Shape 441"/>
        <p:cNvGrpSpPr/>
        <p:nvPr/>
      </p:nvGrpSpPr>
      <p:grpSpPr>
        <a:xfrm>
          <a:off x="0" y="0"/>
          <a:ext cx="0" cy="0"/>
          <a:chOff x="0" y="0"/>
          <a:chExt cx="0" cy="0"/>
        </a:xfrm>
      </p:grpSpPr>
      <p:pic>
        <p:nvPicPr>
          <p:cNvPr id="442" name="Google Shape;442;p97"/>
          <p:cNvPicPr preferRelativeResize="0"/>
          <p:nvPr/>
        </p:nvPicPr>
        <p:blipFill>
          <a:blip r:embed="rId3">
            <a:alphaModFix/>
          </a:blip>
          <a:stretch>
            <a:fillRect/>
          </a:stretch>
        </p:blipFill>
        <p:spPr>
          <a:xfrm>
            <a:off x="762000" y="3759644"/>
            <a:ext cx="490150" cy="620594"/>
          </a:xfrm>
          <a:prstGeom prst="rect">
            <a:avLst/>
          </a:prstGeom>
          <a:noFill/>
          <a:ln>
            <a:noFill/>
          </a:ln>
        </p:spPr>
      </p:pic>
      <p:sp>
        <p:nvSpPr>
          <p:cNvPr id="443" name="Google Shape;443;p97"/>
          <p:cNvSpPr txBox="1"/>
          <p:nvPr>
            <p:ph type="title"/>
          </p:nvPr>
        </p:nvSpPr>
        <p:spPr>
          <a:xfrm>
            <a:off x="729450" y="587675"/>
            <a:ext cx="697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430098"/>
                </a:solidFill>
                <a:latin typeface="Rubik"/>
                <a:ea typeface="Rubik"/>
                <a:cs typeface="Rubik"/>
                <a:sym typeface="Rubik"/>
              </a:rPr>
              <a:t>RETRO: </a:t>
            </a:r>
            <a:endParaRPr b="1" sz="3800">
              <a:solidFill>
                <a:srgbClr val="430098"/>
              </a:solidFill>
              <a:latin typeface="Rubik"/>
              <a:ea typeface="Rubik"/>
              <a:cs typeface="Rubik"/>
              <a:sym typeface="Rubik"/>
            </a:endParaRPr>
          </a:p>
          <a:p>
            <a:pPr indent="0" lvl="0" marL="0" rtl="0" algn="l">
              <a:spcBef>
                <a:spcPts val="0"/>
              </a:spcBef>
              <a:spcAft>
                <a:spcPts val="0"/>
              </a:spcAft>
              <a:buNone/>
            </a:pPr>
            <a:r>
              <a:rPr b="1" i="1" lang="es" sz="3800">
                <a:solidFill>
                  <a:srgbClr val="430098"/>
                </a:solidFill>
                <a:latin typeface="Rubik"/>
                <a:ea typeface="Rubik"/>
                <a:cs typeface="Rubik"/>
                <a:sym typeface="Rubik"/>
              </a:rPr>
              <a:t>mantener, mejorar, probar</a:t>
            </a:r>
            <a:endParaRPr b="1" i="1" sz="3800">
              <a:solidFill>
                <a:srgbClr val="430098"/>
              </a:solidFill>
              <a:latin typeface="Rubik"/>
              <a:ea typeface="Rubik"/>
              <a:cs typeface="Rubik"/>
              <a:sym typeface="Rubik"/>
            </a:endParaRPr>
          </a:p>
          <a:p>
            <a:pPr indent="0" lvl="0" marL="0" rtl="0" algn="l">
              <a:spcBef>
                <a:spcPts val="0"/>
              </a:spcBef>
              <a:spcAft>
                <a:spcPts val="0"/>
              </a:spcAft>
              <a:buNone/>
            </a:pPr>
            <a:r>
              <a:t/>
            </a:r>
            <a:endParaRPr b="1" sz="3800">
              <a:solidFill>
                <a:srgbClr val="430098"/>
              </a:solidFill>
              <a:latin typeface="Rubik"/>
              <a:ea typeface="Rubik"/>
              <a:cs typeface="Rubik"/>
              <a:sym typeface="Rubik"/>
            </a:endParaRPr>
          </a:p>
        </p:txBody>
      </p:sp>
      <p:pic>
        <p:nvPicPr>
          <p:cNvPr id="444" name="Google Shape;444;p97"/>
          <p:cNvPicPr preferRelativeResize="0"/>
          <p:nvPr/>
        </p:nvPicPr>
        <p:blipFill rotWithShape="1">
          <a:blip r:embed="rId4">
            <a:alphaModFix/>
          </a:blip>
          <a:srcRect b="17115" l="0" r="0" t="0"/>
          <a:stretch/>
        </p:blipFill>
        <p:spPr>
          <a:xfrm>
            <a:off x="6513700" y="2481275"/>
            <a:ext cx="1905024" cy="26622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98"/>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Retro</a:t>
            </a:r>
            <a:endParaRPr/>
          </a:p>
        </p:txBody>
      </p:sp>
      <p:sp>
        <p:nvSpPr>
          <p:cNvPr id="450" name="Google Shape;450;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lt2"/>
                </a:solidFill>
              </a:rPr>
              <a:t>‹#›</a:t>
            </a:fld>
            <a:endParaRPr>
              <a:solidFill>
                <a:schemeClr val="lt2"/>
              </a:solidFill>
            </a:endParaRPr>
          </a:p>
        </p:txBody>
      </p:sp>
      <p:sp>
        <p:nvSpPr>
          <p:cNvPr id="451" name="Google Shape;451;p98"/>
          <p:cNvSpPr txBox="1"/>
          <p:nvPr/>
        </p:nvSpPr>
        <p:spPr>
          <a:xfrm>
            <a:off x="729450" y="1406500"/>
            <a:ext cx="3008100" cy="18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latin typeface="Rubik"/>
                <a:ea typeface="Rubik"/>
                <a:cs typeface="Rubik"/>
                <a:sym typeface="Rubik"/>
              </a:rPr>
              <a:t>Al final de todo ciclo de desarrollo ágil, existe una ceremonia llamada “Retro” (por retrospectiva) que nos permite construir feedback constructivo entre el grupo para poder aplicar puntos de acción en la siguiente iteración.</a:t>
            </a:r>
            <a:endParaRPr>
              <a:latin typeface="Rubik"/>
              <a:ea typeface="Rubik"/>
              <a:cs typeface="Rubik"/>
              <a:sym typeface="Rubik"/>
            </a:endParaRPr>
          </a:p>
        </p:txBody>
      </p:sp>
      <p:pic>
        <p:nvPicPr>
          <p:cNvPr id="452" name="Google Shape;452;p98"/>
          <p:cNvPicPr preferRelativeResize="0"/>
          <p:nvPr/>
        </p:nvPicPr>
        <p:blipFill>
          <a:blip r:embed="rId3">
            <a:alphaModFix/>
          </a:blip>
          <a:stretch>
            <a:fillRect/>
          </a:stretch>
        </p:blipFill>
        <p:spPr>
          <a:xfrm>
            <a:off x="3737600" y="561125"/>
            <a:ext cx="5274100" cy="3955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99"/>
          <p:cNvSpPr txBox="1"/>
          <p:nvPr>
            <p:ph type="title"/>
          </p:nvPr>
        </p:nvSpPr>
        <p:spPr>
          <a:xfrm>
            <a:off x="257175" y="587675"/>
            <a:ext cx="15870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t>Retro</a:t>
            </a:r>
            <a:endParaRPr sz="1400"/>
          </a:p>
        </p:txBody>
      </p:sp>
      <p:sp>
        <p:nvSpPr>
          <p:cNvPr id="458" name="Google Shape;458;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59" name="Google Shape;459;p99"/>
          <p:cNvSpPr txBox="1"/>
          <p:nvPr/>
        </p:nvSpPr>
        <p:spPr>
          <a:xfrm>
            <a:off x="2485750" y="512625"/>
            <a:ext cx="4870200" cy="38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30098"/>
                </a:solidFill>
                <a:latin typeface="Rubik"/>
                <a:ea typeface="Rubik"/>
                <a:cs typeface="Rubik"/>
                <a:sym typeface="Rubik"/>
              </a:rPr>
              <a:t>Paso 1</a:t>
            </a:r>
            <a:endParaRPr sz="1800">
              <a:solidFill>
                <a:srgbClr val="434343"/>
              </a:solidFill>
              <a:latin typeface="Rubik"/>
              <a:ea typeface="Rubik"/>
              <a:cs typeface="Rubik"/>
              <a:sym typeface="Rubik"/>
            </a:endParaRPr>
          </a:p>
          <a:p>
            <a:pPr indent="0" lvl="0" marL="0" rtl="0" algn="l">
              <a:spcBef>
                <a:spcPts val="0"/>
              </a:spcBef>
              <a:spcAft>
                <a:spcPts val="0"/>
              </a:spcAft>
              <a:buNone/>
            </a:pPr>
            <a:r>
              <a:t/>
            </a:r>
            <a:endParaRPr sz="1800">
              <a:solidFill>
                <a:srgbClr val="434343"/>
              </a:solidFill>
              <a:latin typeface="Rubik"/>
              <a:ea typeface="Rubik"/>
              <a:cs typeface="Rubik"/>
              <a:sym typeface="Rubik"/>
            </a:endParaRPr>
          </a:p>
          <a:p>
            <a:pPr indent="0" lvl="0" marL="0" rtl="0" algn="l">
              <a:spcBef>
                <a:spcPts val="0"/>
              </a:spcBef>
              <a:spcAft>
                <a:spcPts val="0"/>
              </a:spcAft>
              <a:buNone/>
            </a:pPr>
            <a:r>
              <a:rPr lang="es" sz="1800">
                <a:solidFill>
                  <a:srgbClr val="434343"/>
                </a:solidFill>
                <a:latin typeface="Rubik"/>
                <a:ea typeface="Rubik"/>
                <a:cs typeface="Rubik"/>
                <a:sym typeface="Rubik"/>
              </a:rPr>
              <a:t>Escribir en post its/papel de manera individual pensamientos sobre lo que crees que hay que mantener, mejorar y probar en relación a:</a:t>
            </a:r>
            <a:endParaRPr sz="1800">
              <a:solidFill>
                <a:srgbClr val="434343"/>
              </a:solidFill>
              <a:latin typeface="Rubik"/>
              <a:ea typeface="Rubik"/>
              <a:cs typeface="Rubik"/>
              <a:sym typeface="Rubik"/>
            </a:endParaRPr>
          </a:p>
          <a:p>
            <a:pPr indent="-330200" lvl="0" marL="457200" rtl="0" algn="l">
              <a:spcBef>
                <a:spcPts val="1000"/>
              </a:spcBef>
              <a:spcAft>
                <a:spcPts val="0"/>
              </a:spcAft>
              <a:buClr>
                <a:srgbClr val="666666"/>
              </a:buClr>
              <a:buSzPts val="1600"/>
              <a:buFont typeface="Rubik"/>
              <a:buChar char="-"/>
            </a:pPr>
            <a:r>
              <a:rPr lang="es" sz="1600">
                <a:solidFill>
                  <a:srgbClr val="666666"/>
                </a:solidFill>
                <a:latin typeface="Rubik"/>
                <a:ea typeface="Rubik"/>
                <a:cs typeface="Rubik"/>
                <a:sym typeface="Rubik"/>
              </a:rPr>
              <a:t>dinámicas de clase</a:t>
            </a:r>
            <a:endParaRPr sz="1600">
              <a:solidFill>
                <a:srgbClr val="666666"/>
              </a:solidFill>
              <a:latin typeface="Rubik"/>
              <a:ea typeface="Rubik"/>
              <a:cs typeface="Rubik"/>
              <a:sym typeface="Rubik"/>
            </a:endParaRPr>
          </a:p>
          <a:p>
            <a:pPr indent="-330200" lvl="0" marL="457200" rtl="0" algn="l">
              <a:spcBef>
                <a:spcPts val="0"/>
              </a:spcBef>
              <a:spcAft>
                <a:spcPts val="0"/>
              </a:spcAft>
              <a:buClr>
                <a:srgbClr val="666666"/>
              </a:buClr>
              <a:buSzPts val="1600"/>
              <a:buFont typeface="Rubik"/>
              <a:buChar char="-"/>
            </a:pPr>
            <a:r>
              <a:rPr lang="es" sz="1600">
                <a:solidFill>
                  <a:srgbClr val="666666"/>
                </a:solidFill>
                <a:latin typeface="Rubik"/>
                <a:ea typeface="Rubik"/>
                <a:cs typeface="Rubik"/>
                <a:sym typeface="Rubik"/>
              </a:rPr>
              <a:t>trabajo en los proyectos</a:t>
            </a:r>
            <a:endParaRPr sz="1600">
              <a:solidFill>
                <a:srgbClr val="666666"/>
              </a:solidFill>
              <a:latin typeface="Rubik"/>
              <a:ea typeface="Rubik"/>
              <a:cs typeface="Rubik"/>
              <a:sym typeface="Rubik"/>
            </a:endParaRPr>
          </a:p>
          <a:p>
            <a:pPr indent="-330200" lvl="0" marL="457200" rtl="0" algn="l">
              <a:spcBef>
                <a:spcPts val="0"/>
              </a:spcBef>
              <a:spcAft>
                <a:spcPts val="0"/>
              </a:spcAft>
              <a:buClr>
                <a:srgbClr val="666666"/>
              </a:buClr>
              <a:buSzPts val="1600"/>
              <a:buFont typeface="Rubik"/>
              <a:buChar char="-"/>
            </a:pPr>
            <a:r>
              <a:rPr lang="es" sz="1600">
                <a:solidFill>
                  <a:srgbClr val="666666"/>
                </a:solidFill>
                <a:latin typeface="Rubik"/>
                <a:ea typeface="Rubik"/>
                <a:cs typeface="Rubik"/>
                <a:sym typeface="Rubik"/>
              </a:rPr>
              <a:t>dedicación y trabajo propios</a:t>
            </a:r>
            <a:endParaRPr sz="1600">
              <a:solidFill>
                <a:srgbClr val="666666"/>
              </a:solidFill>
              <a:latin typeface="Rubik"/>
              <a:ea typeface="Rubik"/>
              <a:cs typeface="Rubik"/>
              <a:sym typeface="Rubik"/>
            </a:endParaRPr>
          </a:p>
          <a:p>
            <a:pPr indent="-330200" lvl="0" marL="457200" rtl="0" algn="l">
              <a:spcBef>
                <a:spcPts val="0"/>
              </a:spcBef>
              <a:spcAft>
                <a:spcPts val="0"/>
              </a:spcAft>
              <a:buClr>
                <a:srgbClr val="666666"/>
              </a:buClr>
              <a:buSzPts val="1600"/>
              <a:buFont typeface="Rubik"/>
              <a:buChar char="-"/>
            </a:pPr>
            <a:r>
              <a:rPr lang="es" sz="1600">
                <a:solidFill>
                  <a:srgbClr val="666666"/>
                </a:solidFill>
                <a:latin typeface="Rubik"/>
                <a:ea typeface="Rubik"/>
                <a:cs typeface="Rubik"/>
                <a:sym typeface="Rubik"/>
              </a:rPr>
              <a:t>cualquier otra cosa que consideren decir!</a:t>
            </a:r>
            <a:endParaRPr sz="1800">
              <a:solidFill>
                <a:srgbClr val="434343"/>
              </a:solidFill>
              <a:latin typeface="Rubik"/>
              <a:ea typeface="Rubik"/>
              <a:cs typeface="Rubik"/>
              <a:sym typeface="Rubik"/>
            </a:endParaRPr>
          </a:p>
        </p:txBody>
      </p:sp>
      <p:sp>
        <p:nvSpPr>
          <p:cNvPr id="460" name="Google Shape;460;p99"/>
          <p:cNvSpPr txBox="1"/>
          <p:nvPr/>
        </p:nvSpPr>
        <p:spPr>
          <a:xfrm>
            <a:off x="2290400" y="597050"/>
            <a:ext cx="6311400" cy="54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2400">
              <a:solidFill>
                <a:srgbClr val="434343"/>
              </a:solidFill>
              <a:latin typeface="Rubik"/>
              <a:ea typeface="Rubik"/>
              <a:cs typeface="Rubik"/>
              <a:sym typeface="Rubik"/>
            </a:endParaRPr>
          </a:p>
        </p:txBody>
      </p:sp>
      <p:pic>
        <p:nvPicPr>
          <p:cNvPr id="461" name="Google Shape;461;p99"/>
          <p:cNvPicPr preferRelativeResize="0"/>
          <p:nvPr/>
        </p:nvPicPr>
        <p:blipFill rotWithShape="1">
          <a:blip r:embed="rId3">
            <a:alphaModFix/>
          </a:blip>
          <a:srcRect b="15081" l="0" r="0" t="8826"/>
          <a:stretch/>
        </p:blipFill>
        <p:spPr>
          <a:xfrm>
            <a:off x="7560475" y="141125"/>
            <a:ext cx="1207324" cy="1300850"/>
          </a:xfrm>
          <a:prstGeom prst="rect">
            <a:avLst/>
          </a:prstGeom>
          <a:noFill/>
          <a:ln>
            <a:noFill/>
          </a:ln>
        </p:spPr>
      </p:pic>
      <p:sp>
        <p:nvSpPr>
          <p:cNvPr id="462" name="Google Shape;462;p99"/>
          <p:cNvSpPr txBox="1"/>
          <p:nvPr/>
        </p:nvSpPr>
        <p:spPr>
          <a:xfrm>
            <a:off x="7355938" y="457950"/>
            <a:ext cx="1616400" cy="6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434343"/>
                </a:solidFill>
                <a:latin typeface="Rubik"/>
                <a:ea typeface="Rubik"/>
                <a:cs typeface="Rubik"/>
                <a:sym typeface="Rubik"/>
              </a:rPr>
              <a:t>10’</a:t>
            </a:r>
            <a:endParaRPr b="1" sz="3000">
              <a:solidFill>
                <a:srgbClr val="434343"/>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100"/>
          <p:cNvSpPr/>
          <p:nvPr/>
        </p:nvSpPr>
        <p:spPr>
          <a:xfrm>
            <a:off x="1226275" y="1393625"/>
            <a:ext cx="2294700" cy="3309300"/>
          </a:xfrm>
          <a:prstGeom prst="roundRect">
            <a:avLst>
              <a:gd fmla="val 565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00"/>
          <p:cNvSpPr txBox="1"/>
          <p:nvPr/>
        </p:nvSpPr>
        <p:spPr>
          <a:xfrm>
            <a:off x="1176375" y="175575"/>
            <a:ext cx="23244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666666"/>
                </a:solidFill>
                <a:latin typeface="Rubik Black"/>
                <a:ea typeface="Rubik Black"/>
                <a:cs typeface="Rubik Black"/>
                <a:sym typeface="Rubik Black"/>
              </a:rPr>
              <a:t>MANTENER</a:t>
            </a:r>
            <a:endParaRPr sz="1800">
              <a:solidFill>
                <a:srgbClr val="666666"/>
              </a:solidFill>
              <a:latin typeface="Rubik Black"/>
              <a:ea typeface="Rubik Black"/>
              <a:cs typeface="Rubik Black"/>
              <a:sym typeface="Rubik Black"/>
            </a:endParaRPr>
          </a:p>
        </p:txBody>
      </p:sp>
      <p:sp>
        <p:nvSpPr>
          <p:cNvPr id="469" name="Google Shape;469;p100"/>
          <p:cNvSpPr/>
          <p:nvPr/>
        </p:nvSpPr>
        <p:spPr>
          <a:xfrm>
            <a:off x="3739837" y="1393625"/>
            <a:ext cx="2294700" cy="3309300"/>
          </a:xfrm>
          <a:prstGeom prst="roundRect">
            <a:avLst>
              <a:gd fmla="val 565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00"/>
          <p:cNvSpPr/>
          <p:nvPr/>
        </p:nvSpPr>
        <p:spPr>
          <a:xfrm>
            <a:off x="6253399" y="1393625"/>
            <a:ext cx="2294700" cy="3309300"/>
          </a:xfrm>
          <a:prstGeom prst="roundRect">
            <a:avLst>
              <a:gd fmla="val 565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00"/>
          <p:cNvSpPr txBox="1"/>
          <p:nvPr/>
        </p:nvSpPr>
        <p:spPr>
          <a:xfrm>
            <a:off x="3739839" y="175575"/>
            <a:ext cx="22245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666666"/>
                </a:solidFill>
                <a:latin typeface="Rubik Black"/>
                <a:ea typeface="Rubik Black"/>
                <a:cs typeface="Rubik Black"/>
                <a:sym typeface="Rubik Black"/>
              </a:rPr>
              <a:t>MEJORAR</a:t>
            </a:r>
            <a:endParaRPr sz="1800">
              <a:solidFill>
                <a:srgbClr val="666666"/>
              </a:solidFill>
              <a:latin typeface="Rubik Black"/>
              <a:ea typeface="Rubik Black"/>
              <a:cs typeface="Rubik Black"/>
              <a:sym typeface="Rubik Black"/>
            </a:endParaRPr>
          </a:p>
        </p:txBody>
      </p:sp>
      <p:sp>
        <p:nvSpPr>
          <p:cNvPr id="472" name="Google Shape;472;p100"/>
          <p:cNvSpPr txBox="1"/>
          <p:nvPr/>
        </p:nvSpPr>
        <p:spPr>
          <a:xfrm>
            <a:off x="6288104" y="175575"/>
            <a:ext cx="22245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666666"/>
                </a:solidFill>
                <a:latin typeface="Rubik Black"/>
                <a:ea typeface="Rubik Black"/>
                <a:cs typeface="Rubik Black"/>
                <a:sym typeface="Rubik Black"/>
              </a:rPr>
              <a:t>PROBAR</a:t>
            </a:r>
            <a:endParaRPr sz="1800">
              <a:solidFill>
                <a:srgbClr val="666666"/>
              </a:solidFill>
              <a:latin typeface="Rubik Black"/>
              <a:ea typeface="Rubik Black"/>
              <a:cs typeface="Rubik Black"/>
              <a:sym typeface="Rubik Black"/>
            </a:endParaRPr>
          </a:p>
        </p:txBody>
      </p:sp>
      <p:sp>
        <p:nvSpPr>
          <p:cNvPr id="473" name="Google Shape;473;p100"/>
          <p:cNvSpPr txBox="1"/>
          <p:nvPr/>
        </p:nvSpPr>
        <p:spPr>
          <a:xfrm>
            <a:off x="1265000" y="585100"/>
            <a:ext cx="2224500" cy="6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666666"/>
                </a:solidFill>
                <a:latin typeface="Rubik"/>
                <a:ea typeface="Rubik"/>
                <a:cs typeface="Rubik"/>
                <a:sym typeface="Rubik"/>
              </a:rPr>
              <a:t>¿Qué es lo que salió bien hasta ahora y puede servir para más adelante?</a:t>
            </a:r>
            <a:endParaRPr sz="1200">
              <a:solidFill>
                <a:srgbClr val="666666"/>
              </a:solidFill>
              <a:latin typeface="Rubik"/>
              <a:ea typeface="Rubik"/>
              <a:cs typeface="Rubik"/>
              <a:sym typeface="Rubik"/>
            </a:endParaRPr>
          </a:p>
        </p:txBody>
      </p:sp>
      <p:sp>
        <p:nvSpPr>
          <p:cNvPr id="474" name="Google Shape;474;p100"/>
          <p:cNvSpPr txBox="1"/>
          <p:nvPr/>
        </p:nvSpPr>
        <p:spPr>
          <a:xfrm>
            <a:off x="3827900" y="585100"/>
            <a:ext cx="2136600" cy="6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666666"/>
                </a:solidFill>
                <a:latin typeface="Rubik"/>
                <a:ea typeface="Rubik"/>
                <a:cs typeface="Rubik"/>
                <a:sym typeface="Rubik"/>
              </a:rPr>
              <a:t>¿Qué es lo que no salió tan bien hasta ahora y que hay que hacer de otra manera?</a:t>
            </a:r>
            <a:endParaRPr sz="1200">
              <a:solidFill>
                <a:srgbClr val="666666"/>
              </a:solidFill>
              <a:latin typeface="Rubik"/>
              <a:ea typeface="Rubik"/>
              <a:cs typeface="Rubik"/>
              <a:sym typeface="Rubik"/>
            </a:endParaRPr>
          </a:p>
        </p:txBody>
      </p:sp>
      <p:sp>
        <p:nvSpPr>
          <p:cNvPr id="475" name="Google Shape;475;p100"/>
          <p:cNvSpPr txBox="1"/>
          <p:nvPr/>
        </p:nvSpPr>
        <p:spPr>
          <a:xfrm>
            <a:off x="6332000" y="585100"/>
            <a:ext cx="2224500" cy="6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666666"/>
                </a:solidFill>
                <a:latin typeface="Rubik"/>
                <a:ea typeface="Rubik"/>
                <a:cs typeface="Rubik"/>
                <a:sym typeface="Rubik"/>
              </a:rPr>
              <a:t>¿Qué es lo que no hice /se hizo hasta ahora pero quizás puede servir intentar?</a:t>
            </a:r>
            <a:endParaRPr sz="1200">
              <a:solidFill>
                <a:srgbClr val="666666"/>
              </a:solidFill>
              <a:latin typeface="Rubik"/>
              <a:ea typeface="Rubik"/>
              <a:cs typeface="Rubik"/>
              <a:sym typeface="Rubik"/>
            </a:endParaRPr>
          </a:p>
          <a:p>
            <a:pPr indent="0" lvl="0" marL="0" rtl="0" algn="ctr">
              <a:spcBef>
                <a:spcPts val="0"/>
              </a:spcBef>
              <a:spcAft>
                <a:spcPts val="0"/>
              </a:spcAft>
              <a:buNone/>
            </a:pPr>
            <a:r>
              <a:t/>
            </a:r>
            <a:endParaRPr sz="1200">
              <a:solidFill>
                <a:srgbClr val="666666"/>
              </a:solidFill>
              <a:latin typeface="Rubik"/>
              <a:ea typeface="Rubik"/>
              <a:cs typeface="Rubik"/>
              <a:sym typeface="Rubik"/>
            </a:endParaRPr>
          </a:p>
        </p:txBody>
      </p:sp>
      <p:cxnSp>
        <p:nvCxnSpPr>
          <p:cNvPr id="476" name="Google Shape;476;p100"/>
          <p:cNvCxnSpPr>
            <a:stCxn id="467" idx="1"/>
            <a:endCxn id="467" idx="3"/>
          </p:cNvCxnSpPr>
          <p:nvPr/>
        </p:nvCxnSpPr>
        <p:spPr>
          <a:xfrm>
            <a:off x="1226275" y="3048275"/>
            <a:ext cx="2294700" cy="0"/>
          </a:xfrm>
          <a:prstGeom prst="straightConnector1">
            <a:avLst/>
          </a:prstGeom>
          <a:noFill/>
          <a:ln cap="flat" cmpd="sng" w="9525">
            <a:solidFill>
              <a:srgbClr val="666666"/>
            </a:solidFill>
            <a:prstDash val="dash"/>
            <a:round/>
            <a:headEnd len="med" w="med" type="none"/>
            <a:tailEnd len="med" w="med" type="none"/>
          </a:ln>
        </p:spPr>
      </p:cxnSp>
      <p:cxnSp>
        <p:nvCxnSpPr>
          <p:cNvPr id="477" name="Google Shape;477;p100"/>
          <p:cNvCxnSpPr/>
          <p:nvPr/>
        </p:nvCxnSpPr>
        <p:spPr>
          <a:xfrm>
            <a:off x="3739838" y="3048275"/>
            <a:ext cx="2294700" cy="0"/>
          </a:xfrm>
          <a:prstGeom prst="straightConnector1">
            <a:avLst/>
          </a:prstGeom>
          <a:noFill/>
          <a:ln cap="flat" cmpd="sng" w="9525">
            <a:solidFill>
              <a:srgbClr val="666666"/>
            </a:solidFill>
            <a:prstDash val="dash"/>
            <a:round/>
            <a:headEnd len="med" w="med" type="none"/>
            <a:tailEnd len="med" w="med" type="none"/>
          </a:ln>
        </p:spPr>
      </p:cxnSp>
      <p:cxnSp>
        <p:nvCxnSpPr>
          <p:cNvPr id="478" name="Google Shape;478;p100"/>
          <p:cNvCxnSpPr/>
          <p:nvPr/>
        </p:nvCxnSpPr>
        <p:spPr>
          <a:xfrm>
            <a:off x="6253413" y="3048275"/>
            <a:ext cx="2294700" cy="0"/>
          </a:xfrm>
          <a:prstGeom prst="straightConnector1">
            <a:avLst/>
          </a:prstGeom>
          <a:noFill/>
          <a:ln cap="flat" cmpd="sng" w="9525">
            <a:solidFill>
              <a:srgbClr val="666666"/>
            </a:solidFill>
            <a:prstDash val="dash"/>
            <a:round/>
            <a:headEnd len="med" w="med" type="none"/>
            <a:tailEnd len="med" w="med" type="none"/>
          </a:ln>
        </p:spPr>
      </p:cxnSp>
      <p:sp>
        <p:nvSpPr>
          <p:cNvPr id="479" name="Google Shape;479;p100"/>
          <p:cNvSpPr txBox="1"/>
          <p:nvPr/>
        </p:nvSpPr>
        <p:spPr>
          <a:xfrm>
            <a:off x="-152375" y="2042700"/>
            <a:ext cx="1159800" cy="37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666666"/>
                </a:solidFill>
                <a:latin typeface="Rubik Black"/>
                <a:ea typeface="Rubik Black"/>
                <a:cs typeface="Rubik Black"/>
                <a:sym typeface="Rubik Black"/>
              </a:rPr>
              <a:t>yo</a:t>
            </a:r>
            <a:endParaRPr>
              <a:solidFill>
                <a:srgbClr val="666666"/>
              </a:solidFill>
              <a:latin typeface="Rubik Black"/>
              <a:ea typeface="Rubik Black"/>
              <a:cs typeface="Rubik Black"/>
              <a:sym typeface="Rubik Black"/>
            </a:endParaRPr>
          </a:p>
        </p:txBody>
      </p:sp>
      <p:sp>
        <p:nvSpPr>
          <p:cNvPr id="480" name="Google Shape;480;p100"/>
          <p:cNvSpPr txBox="1"/>
          <p:nvPr/>
        </p:nvSpPr>
        <p:spPr>
          <a:xfrm>
            <a:off x="192025" y="3608088"/>
            <a:ext cx="8154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666666"/>
              </a:solidFill>
              <a:latin typeface="Rubik Black"/>
              <a:ea typeface="Rubik Black"/>
              <a:cs typeface="Rubik Black"/>
              <a:sym typeface="Rubik Black"/>
            </a:endParaRPr>
          </a:p>
        </p:txBody>
      </p:sp>
      <p:sp>
        <p:nvSpPr>
          <p:cNvPr id="481" name="Google Shape;481;p100"/>
          <p:cNvSpPr txBox="1"/>
          <p:nvPr/>
        </p:nvSpPr>
        <p:spPr>
          <a:xfrm>
            <a:off x="-152375" y="3608100"/>
            <a:ext cx="1159800" cy="37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666666"/>
                </a:solidFill>
                <a:latin typeface="Rubik Black"/>
                <a:ea typeface="Rubik Black"/>
                <a:cs typeface="Rubik Black"/>
                <a:sym typeface="Rubik Black"/>
              </a:rPr>
              <a:t>como clase</a:t>
            </a:r>
            <a:endParaRPr>
              <a:solidFill>
                <a:srgbClr val="666666"/>
              </a:solidFill>
              <a:latin typeface="Rubik Black"/>
              <a:ea typeface="Rubik Black"/>
              <a:cs typeface="Rubik Black"/>
              <a:sym typeface="Rubik Black"/>
            </a:endParaRPr>
          </a:p>
        </p:txBody>
      </p:sp>
      <p:pic>
        <p:nvPicPr>
          <p:cNvPr id="482" name="Google Shape;482;p100"/>
          <p:cNvPicPr preferRelativeResize="0"/>
          <p:nvPr/>
        </p:nvPicPr>
        <p:blipFill rotWithShape="1">
          <a:blip r:embed="rId3">
            <a:alphaModFix/>
          </a:blip>
          <a:srcRect b="15016" l="0" r="0" t="0"/>
          <a:stretch/>
        </p:blipFill>
        <p:spPr>
          <a:xfrm>
            <a:off x="1740988" y="1637636"/>
            <a:ext cx="815400" cy="692952"/>
          </a:xfrm>
          <a:prstGeom prst="rect">
            <a:avLst/>
          </a:prstGeom>
          <a:noFill/>
          <a:ln cap="flat" cmpd="sng" w="19050">
            <a:solidFill>
              <a:srgbClr val="FFFFFF"/>
            </a:solidFill>
            <a:prstDash val="solid"/>
            <a:round/>
            <a:headEnd len="sm" w="sm" type="none"/>
            <a:tailEnd len="sm" w="sm" type="none"/>
          </a:ln>
        </p:spPr>
      </p:pic>
      <p:pic>
        <p:nvPicPr>
          <p:cNvPr id="483" name="Google Shape;483;p100"/>
          <p:cNvPicPr preferRelativeResize="0"/>
          <p:nvPr/>
        </p:nvPicPr>
        <p:blipFill rotWithShape="1">
          <a:blip r:embed="rId3">
            <a:alphaModFix/>
          </a:blip>
          <a:srcRect b="15016" l="0" r="0" t="0"/>
          <a:stretch/>
        </p:blipFill>
        <p:spPr>
          <a:xfrm>
            <a:off x="2190863" y="1982536"/>
            <a:ext cx="815400" cy="692952"/>
          </a:xfrm>
          <a:prstGeom prst="rect">
            <a:avLst/>
          </a:prstGeom>
          <a:noFill/>
          <a:ln cap="flat" cmpd="sng" w="19050">
            <a:solidFill>
              <a:srgbClr val="FFFFFF"/>
            </a:solidFill>
            <a:prstDash val="solid"/>
            <a:round/>
            <a:headEnd len="sm" w="sm" type="none"/>
            <a:tailEnd len="sm" w="sm" type="none"/>
          </a:ln>
        </p:spPr>
      </p:pic>
      <p:pic>
        <p:nvPicPr>
          <p:cNvPr id="484" name="Google Shape;484;p100"/>
          <p:cNvPicPr preferRelativeResize="0"/>
          <p:nvPr/>
        </p:nvPicPr>
        <p:blipFill rotWithShape="1">
          <a:blip r:embed="rId3">
            <a:alphaModFix/>
          </a:blip>
          <a:srcRect b="15016" l="0" r="0" t="0"/>
          <a:stretch/>
        </p:blipFill>
        <p:spPr>
          <a:xfrm>
            <a:off x="1740988" y="3277874"/>
            <a:ext cx="815400" cy="692952"/>
          </a:xfrm>
          <a:prstGeom prst="rect">
            <a:avLst/>
          </a:prstGeom>
          <a:noFill/>
          <a:ln cap="flat" cmpd="sng" w="19050">
            <a:solidFill>
              <a:srgbClr val="FFFFFF"/>
            </a:solidFill>
            <a:prstDash val="solid"/>
            <a:round/>
            <a:headEnd len="sm" w="sm" type="none"/>
            <a:tailEnd len="sm" w="sm" type="none"/>
          </a:ln>
        </p:spPr>
      </p:pic>
      <p:pic>
        <p:nvPicPr>
          <p:cNvPr id="485" name="Google Shape;485;p100"/>
          <p:cNvPicPr preferRelativeResize="0"/>
          <p:nvPr/>
        </p:nvPicPr>
        <p:blipFill rotWithShape="1">
          <a:blip r:embed="rId3">
            <a:alphaModFix/>
          </a:blip>
          <a:srcRect b="15016" l="0" r="0" t="0"/>
          <a:stretch/>
        </p:blipFill>
        <p:spPr>
          <a:xfrm>
            <a:off x="2190863" y="3622774"/>
            <a:ext cx="815400" cy="692952"/>
          </a:xfrm>
          <a:prstGeom prst="rect">
            <a:avLst/>
          </a:prstGeom>
          <a:noFill/>
          <a:ln cap="flat" cmpd="sng" w="19050">
            <a:solidFill>
              <a:srgbClr val="FFFFFF"/>
            </a:solidFill>
            <a:prstDash val="solid"/>
            <a:round/>
            <a:headEnd len="sm" w="sm" type="none"/>
            <a:tailEnd len="sm" w="sm" type="none"/>
          </a:ln>
        </p:spPr>
      </p:pic>
      <p:pic>
        <p:nvPicPr>
          <p:cNvPr id="486" name="Google Shape;486;p100"/>
          <p:cNvPicPr preferRelativeResize="0"/>
          <p:nvPr/>
        </p:nvPicPr>
        <p:blipFill rotWithShape="1">
          <a:blip r:embed="rId3">
            <a:alphaModFix/>
          </a:blip>
          <a:srcRect b="15016" l="0" r="0" t="0"/>
          <a:stretch/>
        </p:blipFill>
        <p:spPr>
          <a:xfrm>
            <a:off x="4219463" y="1637636"/>
            <a:ext cx="815400" cy="692952"/>
          </a:xfrm>
          <a:prstGeom prst="rect">
            <a:avLst/>
          </a:prstGeom>
          <a:noFill/>
          <a:ln cap="flat" cmpd="sng" w="19050">
            <a:solidFill>
              <a:srgbClr val="FFFFFF"/>
            </a:solidFill>
            <a:prstDash val="solid"/>
            <a:round/>
            <a:headEnd len="sm" w="sm" type="none"/>
            <a:tailEnd len="sm" w="sm" type="none"/>
          </a:ln>
        </p:spPr>
      </p:pic>
      <p:pic>
        <p:nvPicPr>
          <p:cNvPr id="487" name="Google Shape;487;p100"/>
          <p:cNvPicPr preferRelativeResize="0"/>
          <p:nvPr/>
        </p:nvPicPr>
        <p:blipFill rotWithShape="1">
          <a:blip r:embed="rId3">
            <a:alphaModFix/>
          </a:blip>
          <a:srcRect b="15016" l="0" r="0" t="0"/>
          <a:stretch/>
        </p:blipFill>
        <p:spPr>
          <a:xfrm>
            <a:off x="4669338" y="1982536"/>
            <a:ext cx="815400" cy="692952"/>
          </a:xfrm>
          <a:prstGeom prst="rect">
            <a:avLst/>
          </a:prstGeom>
          <a:noFill/>
          <a:ln cap="flat" cmpd="sng" w="19050">
            <a:solidFill>
              <a:srgbClr val="FFFFFF"/>
            </a:solidFill>
            <a:prstDash val="solid"/>
            <a:round/>
            <a:headEnd len="sm" w="sm" type="none"/>
            <a:tailEnd len="sm" w="sm" type="none"/>
          </a:ln>
        </p:spPr>
      </p:pic>
      <p:pic>
        <p:nvPicPr>
          <p:cNvPr id="488" name="Google Shape;488;p100"/>
          <p:cNvPicPr preferRelativeResize="0"/>
          <p:nvPr/>
        </p:nvPicPr>
        <p:blipFill rotWithShape="1">
          <a:blip r:embed="rId3">
            <a:alphaModFix/>
          </a:blip>
          <a:srcRect b="15016" l="0" r="0" t="0"/>
          <a:stretch/>
        </p:blipFill>
        <p:spPr>
          <a:xfrm>
            <a:off x="4219463" y="3277874"/>
            <a:ext cx="815400" cy="692952"/>
          </a:xfrm>
          <a:prstGeom prst="rect">
            <a:avLst/>
          </a:prstGeom>
          <a:noFill/>
          <a:ln cap="flat" cmpd="sng" w="19050">
            <a:solidFill>
              <a:srgbClr val="FFFFFF"/>
            </a:solidFill>
            <a:prstDash val="solid"/>
            <a:round/>
            <a:headEnd len="sm" w="sm" type="none"/>
            <a:tailEnd len="sm" w="sm" type="none"/>
          </a:ln>
        </p:spPr>
      </p:pic>
      <p:pic>
        <p:nvPicPr>
          <p:cNvPr id="489" name="Google Shape;489;p100"/>
          <p:cNvPicPr preferRelativeResize="0"/>
          <p:nvPr/>
        </p:nvPicPr>
        <p:blipFill rotWithShape="1">
          <a:blip r:embed="rId3">
            <a:alphaModFix/>
          </a:blip>
          <a:srcRect b="15016" l="0" r="0" t="0"/>
          <a:stretch/>
        </p:blipFill>
        <p:spPr>
          <a:xfrm>
            <a:off x="4669338" y="3622774"/>
            <a:ext cx="815400" cy="692952"/>
          </a:xfrm>
          <a:prstGeom prst="rect">
            <a:avLst/>
          </a:prstGeom>
          <a:noFill/>
          <a:ln cap="flat" cmpd="sng" w="19050">
            <a:solidFill>
              <a:srgbClr val="FFFFFF"/>
            </a:solidFill>
            <a:prstDash val="solid"/>
            <a:round/>
            <a:headEnd len="sm" w="sm" type="none"/>
            <a:tailEnd len="sm" w="sm" type="none"/>
          </a:ln>
        </p:spPr>
      </p:pic>
      <p:pic>
        <p:nvPicPr>
          <p:cNvPr id="490" name="Google Shape;490;p100"/>
          <p:cNvPicPr preferRelativeResize="0"/>
          <p:nvPr/>
        </p:nvPicPr>
        <p:blipFill rotWithShape="1">
          <a:blip r:embed="rId3">
            <a:alphaModFix/>
          </a:blip>
          <a:srcRect b="15016" l="0" r="0" t="0"/>
          <a:stretch/>
        </p:blipFill>
        <p:spPr>
          <a:xfrm>
            <a:off x="6768088" y="1637636"/>
            <a:ext cx="815400" cy="692952"/>
          </a:xfrm>
          <a:prstGeom prst="rect">
            <a:avLst/>
          </a:prstGeom>
          <a:noFill/>
          <a:ln cap="flat" cmpd="sng" w="19050">
            <a:solidFill>
              <a:srgbClr val="FFFFFF"/>
            </a:solidFill>
            <a:prstDash val="solid"/>
            <a:round/>
            <a:headEnd len="sm" w="sm" type="none"/>
            <a:tailEnd len="sm" w="sm" type="none"/>
          </a:ln>
        </p:spPr>
      </p:pic>
      <p:pic>
        <p:nvPicPr>
          <p:cNvPr id="491" name="Google Shape;491;p100"/>
          <p:cNvPicPr preferRelativeResize="0"/>
          <p:nvPr/>
        </p:nvPicPr>
        <p:blipFill rotWithShape="1">
          <a:blip r:embed="rId3">
            <a:alphaModFix/>
          </a:blip>
          <a:srcRect b="15016" l="0" r="0" t="0"/>
          <a:stretch/>
        </p:blipFill>
        <p:spPr>
          <a:xfrm>
            <a:off x="7217963" y="1982536"/>
            <a:ext cx="815400" cy="692952"/>
          </a:xfrm>
          <a:prstGeom prst="rect">
            <a:avLst/>
          </a:prstGeom>
          <a:noFill/>
          <a:ln cap="flat" cmpd="sng" w="19050">
            <a:solidFill>
              <a:srgbClr val="FFFFFF"/>
            </a:solidFill>
            <a:prstDash val="solid"/>
            <a:round/>
            <a:headEnd len="sm" w="sm" type="none"/>
            <a:tailEnd len="sm" w="sm" type="none"/>
          </a:ln>
        </p:spPr>
      </p:pic>
      <p:pic>
        <p:nvPicPr>
          <p:cNvPr id="492" name="Google Shape;492;p100"/>
          <p:cNvPicPr preferRelativeResize="0"/>
          <p:nvPr/>
        </p:nvPicPr>
        <p:blipFill rotWithShape="1">
          <a:blip r:embed="rId3">
            <a:alphaModFix/>
          </a:blip>
          <a:srcRect b="15016" l="0" r="0" t="0"/>
          <a:stretch/>
        </p:blipFill>
        <p:spPr>
          <a:xfrm>
            <a:off x="6768088" y="3277874"/>
            <a:ext cx="815400" cy="692952"/>
          </a:xfrm>
          <a:prstGeom prst="rect">
            <a:avLst/>
          </a:prstGeom>
          <a:noFill/>
          <a:ln cap="flat" cmpd="sng" w="19050">
            <a:solidFill>
              <a:srgbClr val="FFFFFF"/>
            </a:solidFill>
            <a:prstDash val="solid"/>
            <a:round/>
            <a:headEnd len="sm" w="sm" type="none"/>
            <a:tailEnd len="sm" w="sm" type="none"/>
          </a:ln>
        </p:spPr>
      </p:pic>
      <p:pic>
        <p:nvPicPr>
          <p:cNvPr id="493" name="Google Shape;493;p100"/>
          <p:cNvPicPr preferRelativeResize="0"/>
          <p:nvPr/>
        </p:nvPicPr>
        <p:blipFill rotWithShape="1">
          <a:blip r:embed="rId3">
            <a:alphaModFix/>
          </a:blip>
          <a:srcRect b="15016" l="0" r="0" t="0"/>
          <a:stretch/>
        </p:blipFill>
        <p:spPr>
          <a:xfrm>
            <a:off x="7217963" y="3622774"/>
            <a:ext cx="815400" cy="692952"/>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101"/>
          <p:cNvSpPr txBox="1"/>
          <p:nvPr>
            <p:ph type="title"/>
          </p:nvPr>
        </p:nvSpPr>
        <p:spPr>
          <a:xfrm>
            <a:off x="257175" y="587675"/>
            <a:ext cx="15870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t>Retro</a:t>
            </a:r>
            <a:endParaRPr sz="1400"/>
          </a:p>
        </p:txBody>
      </p:sp>
      <p:sp>
        <p:nvSpPr>
          <p:cNvPr id="499" name="Google Shape;499;p1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00" name="Google Shape;500;p101"/>
          <p:cNvSpPr txBox="1"/>
          <p:nvPr/>
        </p:nvSpPr>
        <p:spPr>
          <a:xfrm>
            <a:off x="2485750" y="512625"/>
            <a:ext cx="5074800" cy="38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30098"/>
                </a:solidFill>
                <a:latin typeface="Rubik"/>
                <a:ea typeface="Rubik"/>
                <a:cs typeface="Rubik"/>
                <a:sym typeface="Rubik"/>
              </a:rPr>
              <a:t>Paso 2</a:t>
            </a:r>
            <a:endParaRPr sz="1800">
              <a:solidFill>
                <a:srgbClr val="434343"/>
              </a:solidFill>
              <a:latin typeface="Rubik"/>
              <a:ea typeface="Rubik"/>
              <a:cs typeface="Rubik"/>
              <a:sym typeface="Rubik"/>
            </a:endParaRPr>
          </a:p>
          <a:p>
            <a:pPr indent="0" lvl="0" marL="0" rtl="0" algn="l">
              <a:spcBef>
                <a:spcPts val="0"/>
              </a:spcBef>
              <a:spcAft>
                <a:spcPts val="0"/>
              </a:spcAft>
              <a:buNone/>
            </a:pPr>
            <a:r>
              <a:t/>
            </a:r>
            <a:endParaRPr sz="1800">
              <a:solidFill>
                <a:srgbClr val="434343"/>
              </a:solidFill>
              <a:latin typeface="Rubik"/>
              <a:ea typeface="Rubik"/>
              <a:cs typeface="Rubik"/>
              <a:sym typeface="Rubik"/>
            </a:endParaRPr>
          </a:p>
          <a:p>
            <a:pPr indent="0" lvl="0" marL="0" rtl="0" algn="l">
              <a:spcBef>
                <a:spcPts val="0"/>
              </a:spcBef>
              <a:spcAft>
                <a:spcPts val="0"/>
              </a:spcAft>
              <a:buNone/>
            </a:pPr>
            <a:r>
              <a:rPr lang="es" sz="1800">
                <a:solidFill>
                  <a:srgbClr val="434343"/>
                </a:solidFill>
                <a:latin typeface="Rubik"/>
                <a:ea typeface="Rubik"/>
                <a:cs typeface="Rubik"/>
                <a:sym typeface="Rubik"/>
              </a:rPr>
              <a:t>¡Momento de compartir!</a:t>
            </a:r>
            <a:endParaRPr sz="1800">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rPr lang="es" sz="1800">
                <a:solidFill>
                  <a:srgbClr val="434343"/>
                </a:solidFill>
                <a:latin typeface="Rubik"/>
                <a:ea typeface="Rubik"/>
                <a:cs typeface="Rubik"/>
                <a:sym typeface="Rubik"/>
              </a:rPr>
              <a:t>La idea es que todos puedan participar y decir lo que escribieron. Para hacerlo de manera ordenada, haremos de a uno por vez. </a:t>
            </a:r>
            <a:endParaRPr sz="18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rPr b="1" lang="es" sz="1800">
                <a:solidFill>
                  <a:srgbClr val="430098"/>
                </a:solidFill>
                <a:latin typeface="Rubik"/>
                <a:ea typeface="Rubik"/>
                <a:cs typeface="Rubik"/>
                <a:sym typeface="Rubik"/>
              </a:rPr>
              <a:t>Si escuchas un pensamiento similar al tuyo,</a:t>
            </a:r>
            <a:r>
              <a:rPr lang="es" sz="1800">
                <a:solidFill>
                  <a:srgbClr val="434343"/>
                </a:solidFill>
                <a:latin typeface="Rubik"/>
                <a:ea typeface="Rubik"/>
                <a:cs typeface="Rubik"/>
                <a:sym typeface="Rubik"/>
              </a:rPr>
              <a:t> ¡súmate instantáneamente a él y comparte el que tu escribiste.</a:t>
            </a:r>
            <a:endParaRPr sz="18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rPr b="1" lang="es" sz="1800">
                <a:solidFill>
                  <a:srgbClr val="430098"/>
                </a:solidFill>
                <a:latin typeface="Rubik"/>
                <a:ea typeface="Rubik"/>
                <a:cs typeface="Rubik"/>
                <a:sym typeface="Rubik"/>
              </a:rPr>
              <a:t>Si escuchas algo que no incluiste pero te parece valioso,</a:t>
            </a:r>
            <a:r>
              <a:rPr lang="es" sz="1800">
                <a:solidFill>
                  <a:srgbClr val="434343"/>
                </a:solidFill>
                <a:latin typeface="Rubik"/>
                <a:ea typeface="Rubik"/>
                <a:cs typeface="Rubik"/>
                <a:sym typeface="Rubik"/>
              </a:rPr>
              <a:t> demuéstralo.</a:t>
            </a:r>
            <a:endParaRPr sz="1800">
              <a:solidFill>
                <a:srgbClr val="434343"/>
              </a:solidFill>
              <a:latin typeface="Rubik"/>
              <a:ea typeface="Rubik"/>
              <a:cs typeface="Rubik"/>
              <a:sym typeface="Rubik"/>
            </a:endParaRPr>
          </a:p>
        </p:txBody>
      </p:sp>
      <p:pic>
        <p:nvPicPr>
          <p:cNvPr id="501" name="Google Shape;501;p101"/>
          <p:cNvPicPr preferRelativeResize="0"/>
          <p:nvPr/>
        </p:nvPicPr>
        <p:blipFill rotWithShape="1">
          <a:blip r:embed="rId3">
            <a:alphaModFix/>
          </a:blip>
          <a:srcRect b="15081" l="0" r="0" t="8826"/>
          <a:stretch/>
        </p:blipFill>
        <p:spPr>
          <a:xfrm>
            <a:off x="7560475" y="141125"/>
            <a:ext cx="1207324" cy="1300850"/>
          </a:xfrm>
          <a:prstGeom prst="rect">
            <a:avLst/>
          </a:prstGeom>
          <a:noFill/>
          <a:ln>
            <a:noFill/>
          </a:ln>
        </p:spPr>
      </p:pic>
      <p:sp>
        <p:nvSpPr>
          <p:cNvPr id="502" name="Google Shape;502;p101"/>
          <p:cNvSpPr txBox="1"/>
          <p:nvPr/>
        </p:nvSpPr>
        <p:spPr>
          <a:xfrm>
            <a:off x="7355938" y="457950"/>
            <a:ext cx="1616400" cy="6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434343"/>
                </a:solidFill>
                <a:latin typeface="Rubik"/>
                <a:ea typeface="Rubik"/>
                <a:cs typeface="Rubik"/>
                <a:sym typeface="Rubik"/>
              </a:rPr>
              <a:t>30’</a:t>
            </a:r>
            <a:endParaRPr b="1" sz="3000">
              <a:solidFill>
                <a:srgbClr val="434343"/>
              </a:solidFill>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506" name="Shape 506"/>
        <p:cNvGrpSpPr/>
        <p:nvPr/>
      </p:nvGrpSpPr>
      <p:grpSpPr>
        <a:xfrm>
          <a:off x="0" y="0"/>
          <a:ext cx="0" cy="0"/>
          <a:chOff x="0" y="0"/>
          <a:chExt cx="0" cy="0"/>
        </a:xfrm>
      </p:grpSpPr>
      <p:sp>
        <p:nvSpPr>
          <p:cNvPr id="507" name="Google Shape;507;p102"/>
          <p:cNvSpPr txBox="1"/>
          <p:nvPr>
            <p:ph type="title"/>
          </p:nvPr>
        </p:nvSpPr>
        <p:spPr>
          <a:xfrm>
            <a:off x="729450" y="587675"/>
            <a:ext cx="59880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2400">
                <a:solidFill>
                  <a:srgbClr val="FFFFFF"/>
                </a:solidFill>
              </a:rPr>
              <a:t>Encuesta</a:t>
            </a:r>
            <a:endParaRPr b="0" sz="2400">
              <a:solidFill>
                <a:srgbClr val="FFFFFF"/>
              </a:solidFill>
            </a:endParaRPr>
          </a:p>
          <a:p>
            <a:pPr indent="0" lvl="0" marL="0" rtl="0" algn="l">
              <a:spcBef>
                <a:spcPts val="1000"/>
              </a:spcBef>
              <a:spcAft>
                <a:spcPts val="0"/>
              </a:spcAft>
              <a:buNone/>
            </a:pPr>
            <a:r>
              <a:rPr b="1" lang="es" sz="3800">
                <a:solidFill>
                  <a:srgbClr val="FFFFFF"/>
                </a:solidFill>
                <a:latin typeface="Rubik"/>
                <a:ea typeface="Rubik"/>
                <a:cs typeface="Rubik"/>
                <a:sym typeface="Rubik"/>
              </a:rPr>
              <a:t>¡Queremos escucharte!</a:t>
            </a:r>
            <a:endParaRPr b="1" sz="3800">
              <a:solidFill>
                <a:srgbClr val="FFFFFF"/>
              </a:solidFill>
              <a:latin typeface="Rubik"/>
              <a:ea typeface="Rubik"/>
              <a:cs typeface="Rubik"/>
              <a:sym typeface="Rubik"/>
            </a:endParaRPr>
          </a:p>
        </p:txBody>
      </p:sp>
      <p:pic>
        <p:nvPicPr>
          <p:cNvPr id="508" name="Google Shape;508;p102"/>
          <p:cNvPicPr preferRelativeResize="0"/>
          <p:nvPr/>
        </p:nvPicPr>
        <p:blipFill rotWithShape="1">
          <a:blip r:embed="rId3">
            <a:alphaModFix/>
          </a:blip>
          <a:srcRect b="10793" l="0" r="0" t="6370"/>
          <a:stretch/>
        </p:blipFill>
        <p:spPr>
          <a:xfrm>
            <a:off x="6717350" y="2337299"/>
            <a:ext cx="1880875" cy="2412551"/>
          </a:xfrm>
          <a:prstGeom prst="rect">
            <a:avLst/>
          </a:prstGeom>
          <a:noFill/>
          <a:ln>
            <a:noFill/>
          </a:ln>
        </p:spPr>
      </p:pic>
      <p:pic>
        <p:nvPicPr>
          <p:cNvPr id="509" name="Google Shape;509;p102"/>
          <p:cNvPicPr preferRelativeResize="0"/>
          <p:nvPr/>
        </p:nvPicPr>
        <p:blipFill>
          <a:blip r:embed="rId4">
            <a:alphaModFix/>
          </a:blip>
          <a:stretch>
            <a:fillRect/>
          </a:stretch>
        </p:blipFill>
        <p:spPr>
          <a:xfrm>
            <a:off x="762000" y="3758400"/>
            <a:ext cx="490150" cy="623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15" name="Google Shape;515;p103"/>
          <p:cNvPicPr preferRelativeResize="0"/>
          <p:nvPr/>
        </p:nvPicPr>
        <p:blipFill>
          <a:blip r:embed="rId3">
            <a:alphaModFix/>
          </a:blip>
          <a:stretch>
            <a:fillRect/>
          </a:stretch>
        </p:blipFill>
        <p:spPr>
          <a:xfrm>
            <a:off x="762000" y="3758400"/>
            <a:ext cx="490150" cy="620594"/>
          </a:xfrm>
          <a:prstGeom prst="rect">
            <a:avLst/>
          </a:prstGeom>
          <a:noFill/>
          <a:ln>
            <a:noFill/>
          </a:ln>
        </p:spPr>
      </p:pic>
      <p:sp>
        <p:nvSpPr>
          <p:cNvPr id="516" name="Google Shape;516;p103"/>
          <p:cNvSpPr txBox="1"/>
          <p:nvPr/>
        </p:nvSpPr>
        <p:spPr>
          <a:xfrm>
            <a:off x="2754150" y="2618850"/>
            <a:ext cx="36357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u="sng">
                <a:solidFill>
                  <a:srgbClr val="009BDE"/>
                </a:solidFill>
                <a:latin typeface="Rubik Medium"/>
                <a:ea typeface="Rubik Medium"/>
                <a:cs typeface="Rubik Medium"/>
                <a:sym typeface="Rubik Medium"/>
                <a:hlinkClick r:id="rId4"/>
              </a:rPr>
              <a:t>ENCUESTA</a:t>
            </a:r>
            <a:endParaRPr sz="2400">
              <a:solidFill>
                <a:srgbClr val="009BDE"/>
              </a:solidFill>
              <a:latin typeface="Rubik Medium"/>
              <a:ea typeface="Rubik Medium"/>
              <a:cs typeface="Rubik Medium"/>
              <a:sym typeface="Rubik Medium"/>
            </a:endParaRPr>
          </a:p>
        </p:txBody>
      </p:sp>
      <p:sp>
        <p:nvSpPr>
          <p:cNvPr id="517" name="Google Shape;517;p103"/>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103"/>
          <p:cNvPicPr preferRelativeResize="0"/>
          <p:nvPr/>
        </p:nvPicPr>
        <p:blipFill>
          <a:blip r:embed="rId5">
            <a:alphaModFix/>
          </a:blip>
          <a:stretch>
            <a:fillRect/>
          </a:stretch>
        </p:blipFill>
        <p:spPr>
          <a:xfrm>
            <a:off x="3414975" y="257700"/>
            <a:ext cx="2314050" cy="2314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22" name="Shape 522"/>
        <p:cNvGrpSpPr/>
        <p:nvPr/>
      </p:nvGrpSpPr>
      <p:grpSpPr>
        <a:xfrm>
          <a:off x="0" y="0"/>
          <a:ext cx="0" cy="0"/>
          <a:chOff x="0" y="0"/>
          <a:chExt cx="0" cy="0"/>
        </a:xfrm>
      </p:grpSpPr>
      <p:sp>
        <p:nvSpPr>
          <p:cNvPr id="523" name="Google Shape;523;p104"/>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próxima</a:t>
            </a:r>
            <a:endParaRPr/>
          </a:p>
        </p:txBody>
      </p:sp>
      <p:sp>
        <p:nvSpPr>
          <p:cNvPr id="524" name="Google Shape;524;p104"/>
          <p:cNvSpPr txBox="1"/>
          <p:nvPr/>
        </p:nvSpPr>
        <p:spPr>
          <a:xfrm>
            <a:off x="729450" y="1547250"/>
            <a:ext cx="7688700" cy="1126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Ver los videos de la plataforma “Aprendizaje No Supervisado”</a:t>
            </a:r>
            <a:endParaRPr sz="1800">
              <a:solidFill>
                <a:srgbClr val="434343"/>
              </a:solidFill>
              <a:latin typeface="Rubik"/>
              <a:ea typeface="Rubik"/>
              <a:cs typeface="Rubik"/>
              <a:sym typeface="Rubik"/>
            </a:endParaRPr>
          </a:p>
          <a:p>
            <a:pPr indent="-342900" lvl="0" marL="457200" marR="0" rtl="0" algn="l">
              <a:lnSpc>
                <a:spcPct val="100000"/>
              </a:lnSpc>
              <a:spcBef>
                <a:spcPts val="2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Terminar la entrega 05.</a:t>
            </a:r>
            <a:endParaRPr sz="1800">
              <a:solidFill>
                <a:srgbClr val="434343"/>
              </a:solidFill>
              <a:latin typeface="Rubik"/>
              <a:ea typeface="Rubik"/>
              <a:cs typeface="Rubik"/>
              <a:sym typeface="Rubik"/>
            </a:endParaRPr>
          </a:p>
          <a:p>
            <a:pPr indent="0" lvl="0" marL="0" marR="0" rtl="0" algn="l">
              <a:lnSpc>
                <a:spcPct val="100000"/>
              </a:lnSpc>
              <a:spcBef>
                <a:spcPts val="2000"/>
              </a:spcBef>
              <a:spcAft>
                <a:spcPts val="2000"/>
              </a:spcAft>
              <a:buNone/>
            </a:pPr>
            <a:r>
              <a:t/>
            </a:r>
            <a:endParaRPr sz="1800">
              <a:solidFill>
                <a:srgbClr val="434343"/>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¡Bienvenidos/as</a:t>
            </a:r>
            <a:endParaRPr/>
          </a:p>
          <a:p>
            <a:pPr indent="0" lvl="0" marL="0" rtl="0" algn="l">
              <a:spcBef>
                <a:spcPts val="0"/>
              </a:spcBef>
              <a:spcAft>
                <a:spcPts val="0"/>
              </a:spcAft>
              <a:buNone/>
            </a:pPr>
            <a:r>
              <a:rPr lang="es"/>
              <a:t>a Data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1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390" name="Google Shape;390;p88"/>
          <p:cNvGraphicFramePr/>
          <p:nvPr/>
        </p:nvGraphicFramePr>
        <p:xfrm>
          <a:off x="705525" y="1605950"/>
          <a:ext cx="3000000" cy="3000000"/>
        </p:xfrm>
        <a:graphic>
          <a:graphicData uri="http://schemas.openxmlformats.org/drawingml/2006/table">
            <a:tbl>
              <a:tblPr>
                <a:noFill/>
                <a:tableStyleId>{78AA29BD-6C89-41CC-A572-983916789526}</a:tableStyleId>
              </a:tblPr>
              <a:tblGrid>
                <a:gridCol w="6455650"/>
              </a:tblGrid>
              <a:tr h="318375">
                <a:tc>
                  <a:txBody>
                    <a:bodyPr/>
                    <a:lstStyle/>
                    <a:p>
                      <a:pPr indent="0" lvl="0" marL="0" rtl="0" algn="l">
                        <a:spcBef>
                          <a:spcPts val="0"/>
                        </a:spcBef>
                        <a:spcAft>
                          <a:spcPts val="0"/>
                        </a:spcAft>
                        <a:buNone/>
                      </a:pPr>
                      <a:r>
                        <a:rPr lang="es" sz="1200">
                          <a:latin typeface="Rubik"/>
                          <a:ea typeface="Rubik"/>
                          <a:cs typeface="Rubik"/>
                          <a:sym typeface="Rubik"/>
                        </a:rPr>
                        <a:t>¿Cómo anduvieron?</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Actividad: Data Science en mi vida</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Actividad: Entrega 05</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Break</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Actividad: Mostrame, resolvamos juntos</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Retro</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ENCUESTA</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394" name="Shape 394"/>
        <p:cNvGrpSpPr/>
        <p:nvPr/>
      </p:nvGrpSpPr>
      <p:grpSpPr>
        <a:xfrm>
          <a:off x="0" y="0"/>
          <a:ext cx="0" cy="0"/>
          <a:chOff x="0" y="0"/>
          <a:chExt cx="0" cy="0"/>
        </a:xfrm>
      </p:grpSpPr>
      <p:sp>
        <p:nvSpPr>
          <p:cNvPr id="395" name="Google Shape;395;p89"/>
          <p:cNvSpPr txBox="1"/>
          <p:nvPr>
            <p:ph idx="4294967295" type="title"/>
          </p:nvPr>
        </p:nvSpPr>
        <p:spPr>
          <a:xfrm>
            <a:off x="729450" y="838200"/>
            <a:ext cx="42993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FFFFFF"/>
                </a:solidFill>
                <a:latin typeface="Rubik"/>
                <a:ea typeface="Rubik"/>
                <a:cs typeface="Rubik"/>
                <a:sym typeface="Rubik"/>
              </a:rPr>
              <a:t>¿Dónde estamos?</a:t>
            </a:r>
            <a:endParaRPr b="1" sz="3800">
              <a:solidFill>
                <a:srgbClr val="FFFFFF"/>
              </a:solidFill>
              <a:latin typeface="Rubik"/>
              <a:ea typeface="Rubik"/>
              <a:cs typeface="Rubik"/>
              <a:sym typeface="Rubik"/>
            </a:endParaRPr>
          </a:p>
        </p:txBody>
      </p:sp>
      <p:pic>
        <p:nvPicPr>
          <p:cNvPr id="396" name="Google Shape;396;p89"/>
          <p:cNvPicPr preferRelativeResize="0"/>
          <p:nvPr/>
        </p:nvPicPr>
        <p:blipFill rotWithShape="1">
          <a:blip r:embed="rId3">
            <a:alphaModFix/>
          </a:blip>
          <a:srcRect b="10793" l="0" r="0" t="6370"/>
          <a:stretch/>
        </p:blipFill>
        <p:spPr>
          <a:xfrm>
            <a:off x="6717350" y="2337299"/>
            <a:ext cx="1880875" cy="2412551"/>
          </a:xfrm>
          <a:prstGeom prst="rect">
            <a:avLst/>
          </a:prstGeom>
          <a:noFill/>
          <a:ln>
            <a:noFill/>
          </a:ln>
        </p:spPr>
      </p:pic>
      <p:pic>
        <p:nvPicPr>
          <p:cNvPr id="397" name="Google Shape;397;p89"/>
          <p:cNvPicPr preferRelativeResize="0"/>
          <p:nvPr/>
        </p:nvPicPr>
        <p:blipFill>
          <a:blip r:embed="rId4">
            <a:alphaModFix/>
          </a:blip>
          <a:stretch>
            <a:fillRect/>
          </a:stretch>
        </p:blipFill>
        <p:spPr>
          <a:xfrm>
            <a:off x="762000" y="3758400"/>
            <a:ext cx="490150" cy="62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90"/>
          <p:cNvSpPr txBox="1"/>
          <p:nvPr>
            <p:ph type="title"/>
          </p:nvPr>
        </p:nvSpPr>
        <p:spPr>
          <a:xfrm>
            <a:off x="729450" y="587675"/>
            <a:ext cx="445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anduvieron?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91"/>
          <p:cNvSpPr txBox="1"/>
          <p:nvPr>
            <p:ph type="title"/>
          </p:nvPr>
        </p:nvSpPr>
        <p:spPr>
          <a:xfrm>
            <a:off x="729450" y="587675"/>
            <a:ext cx="6067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Actividad: </a:t>
            </a:r>
            <a:endParaRPr/>
          </a:p>
          <a:p>
            <a:pPr indent="0" lvl="0" marL="0" rtl="0" algn="l">
              <a:spcBef>
                <a:spcPts val="0"/>
              </a:spcBef>
              <a:spcAft>
                <a:spcPts val="0"/>
              </a:spcAft>
              <a:buNone/>
            </a:pPr>
            <a:r>
              <a:rPr lang="es"/>
              <a:t>Data Science en mi vida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11" name="Shape 411"/>
        <p:cNvGrpSpPr/>
        <p:nvPr/>
      </p:nvGrpSpPr>
      <p:grpSpPr>
        <a:xfrm>
          <a:off x="0" y="0"/>
          <a:ext cx="0" cy="0"/>
          <a:chOff x="0" y="0"/>
          <a:chExt cx="0" cy="0"/>
        </a:xfrm>
      </p:grpSpPr>
      <p:sp>
        <p:nvSpPr>
          <p:cNvPr id="412" name="Google Shape;412;p9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Data Science en mi vida</a:t>
            </a:r>
            <a:endParaRPr b="1" sz="2800">
              <a:solidFill>
                <a:srgbClr val="009BDE"/>
              </a:solidFill>
              <a:latin typeface="Rubik"/>
              <a:ea typeface="Rubik"/>
              <a:cs typeface="Rubik"/>
              <a:sym typeface="Rubik"/>
            </a:endParaRPr>
          </a:p>
        </p:txBody>
      </p:sp>
      <p:sp>
        <p:nvSpPr>
          <p:cNvPr id="413" name="Google Shape;413;p92"/>
          <p:cNvSpPr txBox="1"/>
          <p:nvPr/>
        </p:nvSpPr>
        <p:spPr>
          <a:xfrm>
            <a:off x="899775" y="1044225"/>
            <a:ext cx="68847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800">
                <a:solidFill>
                  <a:srgbClr val="434343"/>
                </a:solidFill>
                <a:latin typeface="Rubik Light"/>
                <a:ea typeface="Rubik Light"/>
                <a:cs typeface="Rubik Light"/>
                <a:sym typeface="Rubik Light"/>
              </a:rPr>
              <a:t>¡Preparen sus charlas relámpago! </a:t>
            </a:r>
            <a:endParaRPr sz="18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lang="es" sz="1800">
                <a:solidFill>
                  <a:srgbClr val="434343"/>
                </a:solidFill>
                <a:latin typeface="Rubik Light"/>
                <a:ea typeface="Rubik Light"/>
                <a:cs typeface="Rubik Light"/>
                <a:sym typeface="Rubik Light"/>
              </a:rPr>
              <a:t>En 7 minutos con 7 slides comparte con tus compañeros:</a:t>
            </a:r>
            <a:endParaRPr sz="18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800">
              <a:solidFill>
                <a:srgbClr val="434343"/>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En qué problemas estás aplicando lo aprendido en Data Science y cómo lo estás haciendo. </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O bien, en qué problemas te gustaría aplicar Data Science y cómo lo harías.</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¡Elige algún tema o proyecto que te interese y relaciónalo con lo aprendido!</a:t>
            </a:r>
            <a:endParaRPr sz="1600">
              <a:solidFill>
                <a:srgbClr val="430098"/>
              </a:solidFill>
              <a:latin typeface="Rubik Light"/>
              <a:ea typeface="Rubik Light"/>
              <a:cs typeface="Rubik Light"/>
              <a:sym typeface="Rubik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D300"/>
        </a:solidFill>
      </p:bgPr>
    </p:bg>
    <p:spTree>
      <p:nvGrpSpPr>
        <p:cNvPr id="417" name="Shape 417"/>
        <p:cNvGrpSpPr/>
        <p:nvPr/>
      </p:nvGrpSpPr>
      <p:grpSpPr>
        <a:xfrm>
          <a:off x="0" y="0"/>
          <a:ext cx="0" cy="0"/>
          <a:chOff x="0" y="0"/>
          <a:chExt cx="0" cy="0"/>
        </a:xfrm>
      </p:grpSpPr>
      <p:pic>
        <p:nvPicPr>
          <p:cNvPr id="418" name="Google Shape;418;p93"/>
          <p:cNvPicPr preferRelativeResize="0"/>
          <p:nvPr/>
        </p:nvPicPr>
        <p:blipFill>
          <a:blip r:embed="rId3">
            <a:alphaModFix/>
          </a:blip>
          <a:stretch>
            <a:fillRect/>
          </a:stretch>
        </p:blipFill>
        <p:spPr>
          <a:xfrm>
            <a:off x="762000" y="3759644"/>
            <a:ext cx="490150" cy="620594"/>
          </a:xfrm>
          <a:prstGeom prst="rect">
            <a:avLst/>
          </a:prstGeom>
          <a:noFill/>
          <a:ln>
            <a:noFill/>
          </a:ln>
        </p:spPr>
      </p:pic>
      <p:sp>
        <p:nvSpPr>
          <p:cNvPr id="419" name="Google Shape;419;p93"/>
          <p:cNvSpPr txBox="1"/>
          <p:nvPr>
            <p:ph type="title"/>
          </p:nvPr>
        </p:nvSpPr>
        <p:spPr>
          <a:xfrm>
            <a:off x="729450" y="587675"/>
            <a:ext cx="59988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430098"/>
                </a:solidFill>
                <a:latin typeface="Rubik"/>
                <a:ea typeface="Rubik"/>
                <a:cs typeface="Rubik"/>
                <a:sym typeface="Rubik"/>
              </a:rPr>
              <a:t>Actividad:</a:t>
            </a:r>
            <a:endParaRPr b="1" sz="3800">
              <a:solidFill>
                <a:srgbClr val="430098"/>
              </a:solidFill>
              <a:latin typeface="Rubik"/>
              <a:ea typeface="Rubik"/>
              <a:cs typeface="Rubik"/>
              <a:sym typeface="Rubik"/>
            </a:endParaRPr>
          </a:p>
          <a:p>
            <a:pPr indent="0" lvl="0" marL="0" rtl="0" algn="l">
              <a:spcBef>
                <a:spcPts val="0"/>
              </a:spcBef>
              <a:spcAft>
                <a:spcPts val="0"/>
              </a:spcAft>
              <a:buNone/>
            </a:pPr>
            <a:r>
              <a:rPr b="1" lang="es" sz="3800">
                <a:solidFill>
                  <a:srgbClr val="430098"/>
                </a:solidFill>
                <a:latin typeface="Rubik"/>
                <a:ea typeface="Rubik"/>
                <a:cs typeface="Rubik"/>
                <a:sym typeface="Rubik"/>
              </a:rPr>
              <a:t>Trabajo en la </a:t>
            </a:r>
            <a:r>
              <a:rPr lang="es"/>
              <a:t>e</a:t>
            </a:r>
            <a:r>
              <a:rPr b="1" lang="es" sz="3800">
                <a:solidFill>
                  <a:srgbClr val="430098"/>
                </a:solidFill>
                <a:latin typeface="Rubik"/>
                <a:ea typeface="Rubik"/>
                <a:cs typeface="Rubik"/>
                <a:sym typeface="Rubik"/>
              </a:rPr>
              <a:t>ntrega 5</a:t>
            </a:r>
            <a:endParaRPr b="1" sz="3800">
              <a:solidFill>
                <a:srgbClr val="430098"/>
              </a:solidFill>
              <a:latin typeface="Rubik"/>
              <a:ea typeface="Rubik"/>
              <a:cs typeface="Rubik"/>
              <a:sym typeface="Rubik"/>
            </a:endParaRPr>
          </a:p>
        </p:txBody>
      </p:sp>
      <p:pic>
        <p:nvPicPr>
          <p:cNvPr id="420" name="Google Shape;420;p93"/>
          <p:cNvPicPr preferRelativeResize="0"/>
          <p:nvPr/>
        </p:nvPicPr>
        <p:blipFill rotWithShape="1">
          <a:blip r:embed="rId4">
            <a:alphaModFix/>
          </a:blip>
          <a:srcRect b="17115" l="0" r="0" t="0"/>
          <a:stretch/>
        </p:blipFill>
        <p:spPr>
          <a:xfrm>
            <a:off x="6513700" y="2481275"/>
            <a:ext cx="1905024" cy="26622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